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5"/>
  </p:notesMasterIdLst>
  <p:sldIdLst>
    <p:sldId id="257" r:id="rId4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</p:sldIdLst>
  <p:sldSz cx="12192000" cy="6858000"/>
  <p:notesSz cx="6858000" cy="9144000"/>
  <p:custDataLst>
    <p:tags r:id="rId2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39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作者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160"/>
        <p:guide pos="3839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1" Type="http://schemas.openxmlformats.org/officeDocument/2006/relationships/tags" Target="tags/tag234.xml"/><Relationship Id="rId20" Type="http://schemas.openxmlformats.org/officeDocument/2006/relationships/commentAuthors" Target="commentAuthors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A5F825-9C29-43CC-BB96-80A60E9689F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EBD166-435B-457F-9F3D-68F7156F6EE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9" Type="http://schemas.openxmlformats.org/officeDocument/2006/relationships/tags" Target="../tags/tag69.xml"/><Relationship Id="rId8" Type="http://schemas.openxmlformats.org/officeDocument/2006/relationships/tags" Target="../tags/tag68.xml"/><Relationship Id="rId7" Type="http://schemas.openxmlformats.org/officeDocument/2006/relationships/tags" Target="../tags/tag67.xml"/><Relationship Id="rId6" Type="http://schemas.openxmlformats.org/officeDocument/2006/relationships/tags" Target="../tags/tag66.xml"/><Relationship Id="rId5" Type="http://schemas.openxmlformats.org/officeDocument/2006/relationships/tags" Target="../tags/tag65.xml"/><Relationship Id="rId4" Type="http://schemas.openxmlformats.org/officeDocument/2006/relationships/tags" Target="../tags/tag64.xml"/><Relationship Id="rId3" Type="http://schemas.openxmlformats.org/officeDocument/2006/relationships/image" Target="../media/image1.png"/><Relationship Id="rId2" Type="http://schemas.openxmlformats.org/officeDocument/2006/relationships/tags" Target="../tags/tag63.xml"/><Relationship Id="rId11" Type="http://schemas.openxmlformats.org/officeDocument/2006/relationships/tags" Target="../tags/tag71.xml"/><Relationship Id="rId10" Type="http://schemas.openxmlformats.org/officeDocument/2006/relationships/tags" Target="../tags/tag70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6" Type="http://schemas.openxmlformats.org/officeDocument/2006/relationships/tags" Target="../tags/tag76.xml"/><Relationship Id="rId5" Type="http://schemas.openxmlformats.org/officeDocument/2006/relationships/tags" Target="../tags/tag75.xml"/><Relationship Id="rId4" Type="http://schemas.openxmlformats.org/officeDocument/2006/relationships/tags" Target="../tags/tag74.xml"/><Relationship Id="rId3" Type="http://schemas.openxmlformats.org/officeDocument/2006/relationships/tags" Target="../tags/tag73.xml"/><Relationship Id="rId2" Type="http://schemas.openxmlformats.org/officeDocument/2006/relationships/tags" Target="../tags/tag72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5" Type="http://schemas.openxmlformats.org/officeDocument/2006/relationships/tags" Target="../tags/tag80.xml"/><Relationship Id="rId4" Type="http://schemas.openxmlformats.org/officeDocument/2006/relationships/tags" Target="../tags/tag79.xml"/><Relationship Id="rId3" Type="http://schemas.openxmlformats.org/officeDocument/2006/relationships/tags" Target="../tags/tag78.xml"/><Relationship Id="rId2" Type="http://schemas.openxmlformats.org/officeDocument/2006/relationships/tags" Target="../tags/tag77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87.xml"/><Relationship Id="rId8" Type="http://schemas.openxmlformats.org/officeDocument/2006/relationships/tags" Target="../tags/tag86.xml"/><Relationship Id="rId7" Type="http://schemas.openxmlformats.org/officeDocument/2006/relationships/tags" Target="../tags/tag85.xml"/><Relationship Id="rId6" Type="http://schemas.openxmlformats.org/officeDocument/2006/relationships/tags" Target="../tags/tag84.xml"/><Relationship Id="rId5" Type="http://schemas.openxmlformats.org/officeDocument/2006/relationships/tags" Target="../tags/tag83.xml"/><Relationship Id="rId4" Type="http://schemas.openxmlformats.org/officeDocument/2006/relationships/tags" Target="../tags/tag82.xml"/><Relationship Id="rId3" Type="http://schemas.openxmlformats.org/officeDocument/2006/relationships/image" Target="../media/image2.jpeg"/><Relationship Id="rId2" Type="http://schemas.openxmlformats.org/officeDocument/2006/relationships/tags" Target="../tags/tag81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7" Type="http://schemas.openxmlformats.org/officeDocument/2006/relationships/tags" Target="../tags/tag93.xml"/><Relationship Id="rId6" Type="http://schemas.openxmlformats.org/officeDocument/2006/relationships/tags" Target="../tags/tag92.xml"/><Relationship Id="rId5" Type="http://schemas.openxmlformats.org/officeDocument/2006/relationships/tags" Target="../tags/tag91.xml"/><Relationship Id="rId4" Type="http://schemas.openxmlformats.org/officeDocument/2006/relationships/tags" Target="../tags/tag90.xml"/><Relationship Id="rId3" Type="http://schemas.openxmlformats.org/officeDocument/2006/relationships/tags" Target="../tags/tag89.xml"/><Relationship Id="rId2" Type="http://schemas.openxmlformats.org/officeDocument/2006/relationships/tags" Target="../tags/tag88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101.xml"/><Relationship Id="rId8" Type="http://schemas.openxmlformats.org/officeDocument/2006/relationships/tags" Target="../tags/tag100.xml"/><Relationship Id="rId7" Type="http://schemas.openxmlformats.org/officeDocument/2006/relationships/tags" Target="../tags/tag99.xml"/><Relationship Id="rId6" Type="http://schemas.openxmlformats.org/officeDocument/2006/relationships/tags" Target="../tags/tag98.xml"/><Relationship Id="rId5" Type="http://schemas.openxmlformats.org/officeDocument/2006/relationships/tags" Target="../tags/tag97.xml"/><Relationship Id="rId4" Type="http://schemas.openxmlformats.org/officeDocument/2006/relationships/tags" Target="../tags/tag96.xml"/><Relationship Id="rId3" Type="http://schemas.openxmlformats.org/officeDocument/2006/relationships/tags" Target="../tags/tag95.xml"/><Relationship Id="rId2" Type="http://schemas.openxmlformats.org/officeDocument/2006/relationships/tags" Target="../tags/tag94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5" Type="http://schemas.openxmlformats.org/officeDocument/2006/relationships/tags" Target="../tags/tag105.xml"/><Relationship Id="rId4" Type="http://schemas.openxmlformats.org/officeDocument/2006/relationships/tags" Target="../tags/tag104.xml"/><Relationship Id="rId3" Type="http://schemas.openxmlformats.org/officeDocument/2006/relationships/tags" Target="../tags/tag103.xml"/><Relationship Id="rId2" Type="http://schemas.openxmlformats.org/officeDocument/2006/relationships/tags" Target="../tags/tag102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4" Type="http://schemas.openxmlformats.org/officeDocument/2006/relationships/tags" Target="../tags/tag108.xml"/><Relationship Id="rId3" Type="http://schemas.openxmlformats.org/officeDocument/2006/relationships/tags" Target="../tags/tag107.xml"/><Relationship Id="rId2" Type="http://schemas.openxmlformats.org/officeDocument/2006/relationships/tags" Target="../tags/tag106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5" Type="http://schemas.openxmlformats.org/officeDocument/2006/relationships/tags" Target="../tags/tag112.xml"/><Relationship Id="rId4" Type="http://schemas.openxmlformats.org/officeDocument/2006/relationships/tags" Target="../tags/tag111.xml"/><Relationship Id="rId3" Type="http://schemas.openxmlformats.org/officeDocument/2006/relationships/tags" Target="../tags/tag110.xml"/><Relationship Id="rId2" Type="http://schemas.openxmlformats.org/officeDocument/2006/relationships/tags" Target="../tags/tag109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6" Type="http://schemas.openxmlformats.org/officeDocument/2006/relationships/tags" Target="../tags/tag117.xml"/><Relationship Id="rId5" Type="http://schemas.openxmlformats.org/officeDocument/2006/relationships/tags" Target="../tags/tag116.xml"/><Relationship Id="rId4" Type="http://schemas.openxmlformats.org/officeDocument/2006/relationships/tags" Target="../tags/tag115.xml"/><Relationship Id="rId3" Type="http://schemas.openxmlformats.org/officeDocument/2006/relationships/tags" Target="../tags/tag114.xml"/><Relationship Id="rId2" Type="http://schemas.openxmlformats.org/officeDocument/2006/relationships/tags" Target="../tags/tag113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9" Type="http://schemas.openxmlformats.org/officeDocument/2006/relationships/tags" Target="../tags/tag124.xml"/><Relationship Id="rId8" Type="http://schemas.openxmlformats.org/officeDocument/2006/relationships/tags" Target="../tags/tag123.xml"/><Relationship Id="rId7" Type="http://schemas.openxmlformats.org/officeDocument/2006/relationships/tags" Target="../tags/tag122.xml"/><Relationship Id="rId6" Type="http://schemas.openxmlformats.org/officeDocument/2006/relationships/tags" Target="../tags/tag121.xml"/><Relationship Id="rId5" Type="http://schemas.openxmlformats.org/officeDocument/2006/relationships/tags" Target="../tags/tag120.xml"/><Relationship Id="rId4" Type="http://schemas.openxmlformats.org/officeDocument/2006/relationships/tags" Target="../tags/tag119.xml"/><Relationship Id="rId3" Type="http://schemas.openxmlformats.org/officeDocument/2006/relationships/image" Target="../media/image3.jpeg"/><Relationship Id="rId2" Type="http://schemas.openxmlformats.org/officeDocument/2006/relationships/tags" Target="../tags/tag118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电脑的屏幕&#10;&#10;描述已自动生成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>
            <p:custDataLst>
              <p:tags r:id="rId4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50000"/>
                </a:schemeClr>
              </a:gs>
              <a:gs pos="43000">
                <a:schemeClr val="accent2">
                  <a:lumMod val="50000"/>
                  <a:alpha val="25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9" name="矩形 8"/>
          <p:cNvSpPr/>
          <p:nvPr userDrawn="1">
            <p:custDataLst>
              <p:tags r:id="rId5"/>
            </p:custDataLst>
          </p:nvPr>
        </p:nvSpPr>
        <p:spPr>
          <a:xfrm flipV="1">
            <a:off x="271462" y="366712"/>
            <a:ext cx="11649076" cy="6210301"/>
          </a:xfrm>
          <a:prstGeom prst="rect">
            <a:avLst/>
          </a:prstGeom>
          <a:noFill/>
          <a:ln>
            <a:gradFill>
              <a:gsLst>
                <a:gs pos="0">
                  <a:schemeClr val="accent1">
                    <a:lumMod val="20000"/>
                    <a:lumOff val="80000"/>
                    <a:alpha val="20000"/>
                  </a:schemeClr>
                </a:gs>
                <a:gs pos="34000">
                  <a:schemeClr val="accent2">
                    <a:alpha val="0"/>
                  </a:schemeClr>
                </a:gs>
              </a:gsLst>
              <a:lin ang="7800000" scaled="0"/>
            </a:gradFill>
          </a:ln>
          <a:effectLst>
            <a:outerShdw blurRad="330200" dist="38100" dir="5400000" algn="t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 userDrawn="1">
            <p:ph type="ctrTitle"/>
            <p:custDataLst>
              <p:tags r:id="rId6"/>
            </p:custDataLst>
          </p:nvPr>
        </p:nvSpPr>
        <p:spPr>
          <a:xfrm>
            <a:off x="1163638" y="1588604"/>
            <a:ext cx="6628158" cy="2346773"/>
          </a:xfrm>
        </p:spPr>
        <p:txBody>
          <a:bodyPr wrap="square" anchor="b">
            <a:normAutofit/>
          </a:bodyPr>
          <a:lstStyle>
            <a:lvl1pPr marL="0" indent="0" algn="l" eaLnBrk="1" fontAlgn="auto" latinLnBrk="0" hangingPunct="1">
              <a:lnSpc>
                <a:spcPct val="100000"/>
              </a:lnSpc>
              <a:defRPr sz="4800">
                <a:solidFill>
                  <a:schemeClr val="lt1">
                    <a:lumMod val="100000"/>
                  </a:schemeClr>
                </a:solidFill>
                <a:latin typeface="+mj-ea"/>
                <a:ea typeface="+mj-ea"/>
                <a:cs typeface="+mj-ea"/>
                <a:sym typeface="+mj-ea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 userDrawn="1">
            <p:ph type="dt" sz="half" idx="10"/>
            <p:custDataLst>
              <p:tags r:id="rId7"/>
            </p:custDataLst>
          </p:nvPr>
        </p:nvSpPr>
        <p:spPr/>
        <p:txBody>
          <a:bodyPr wrap="square">
            <a:no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 userDrawn="1">
            <p:ph type="ftr" sz="quarter" idx="11"/>
            <p:custDataLst>
              <p:tags r:id="rId8"/>
            </p:custDataLst>
          </p:nvPr>
        </p:nvSpPr>
        <p:spPr/>
        <p:txBody>
          <a:bodyPr>
            <a:noAutofit/>
          </a:bodyPr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 userDrawn="1">
            <p:ph type="sldNum" sz="quarter" idx="12"/>
            <p:custDataLst>
              <p:tags r:id="rId9"/>
            </p:custDataLst>
          </p:nvPr>
        </p:nvSpPr>
        <p:spPr>
          <a:xfrm>
            <a:off x="8610600" y="6356350"/>
            <a:ext cx="2743200" cy="365125"/>
          </a:xfrm>
        </p:spPr>
        <p:txBody>
          <a:bodyPr wrap="square">
            <a:no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24" name="署名占位符 10"/>
          <p:cNvSpPr>
            <a:spLocks noGrp="1"/>
          </p:cNvSpPr>
          <p:nvPr userDrawn="1">
            <p:ph type="body" sz="quarter" idx="17" hasCustomPrompt="1"/>
            <p:custDataLst>
              <p:tags r:id="rId10"/>
            </p:custDataLst>
          </p:nvPr>
        </p:nvSpPr>
        <p:spPr>
          <a:xfrm>
            <a:off x="1163638" y="4553893"/>
            <a:ext cx="6628158" cy="1064352"/>
          </a:xfr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400">
                <a:solidFill>
                  <a:schemeClr val="lt1">
                    <a:lumMod val="100000"/>
                  </a:schemeClr>
                </a:solidFill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pPr lvl="0"/>
            <a:r>
              <a:rPr lang="zh-CN" altLang="en-US"/>
              <a:t>署名</a:t>
            </a:r>
            <a:endParaRPr lang="zh-CN" altLang="en-US" dirty="0"/>
          </a:p>
        </p:txBody>
      </p:sp>
      <p:sp>
        <p:nvSpPr>
          <p:cNvPr id="15" name="矩形 14"/>
          <p:cNvSpPr/>
          <p:nvPr userDrawn="1">
            <p:custDataLst>
              <p:tags r:id="rId11"/>
            </p:custDataLst>
          </p:nvPr>
        </p:nvSpPr>
        <p:spPr>
          <a:xfrm>
            <a:off x="1163638" y="4304430"/>
            <a:ext cx="684000" cy="2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l"/>
            <a:endParaRPr lang="zh-CN" altLang="en-US"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wrap="square">
            <a:noAutofit/>
          </a:bodyPr>
          <a:lstStyle>
            <a:lvl1pPr>
              <a:defRPr>
                <a:latin typeface="+mj-ea"/>
                <a:ea typeface="+mj-ea"/>
                <a:cs typeface="+mj-ea"/>
                <a:sym typeface="+mj-ea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/>
        <p:txBody>
          <a:bodyPr wrap="square">
            <a:no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  <a:lvl2pPr>
              <a:defRPr>
                <a:latin typeface="+mn-ea"/>
                <a:ea typeface="+mn-ea"/>
                <a:cs typeface="+mn-ea"/>
                <a:sym typeface="+mn-ea"/>
              </a:defRPr>
            </a:lvl2pPr>
            <a:lvl3pPr>
              <a:defRPr>
                <a:latin typeface="+mn-ea"/>
                <a:ea typeface="+mn-ea"/>
                <a:cs typeface="+mn-ea"/>
                <a:sym typeface="+mn-ea"/>
              </a:defRPr>
            </a:lvl3pPr>
            <a:lvl4pPr>
              <a:defRPr>
                <a:latin typeface="+mn-ea"/>
                <a:ea typeface="+mn-ea"/>
                <a:cs typeface="+mn-ea"/>
                <a:sym typeface="+mn-ea"/>
              </a:defRPr>
            </a:lvl4pPr>
            <a:lvl5pPr>
              <a:defRPr>
                <a:latin typeface="+mn-ea"/>
                <a:ea typeface="+mn-ea"/>
                <a:cs typeface="+mn-ea"/>
                <a:sym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>
            <p:custDataLst>
              <p:tags r:id="rId2"/>
            </p:custDataLst>
          </p:nvPr>
        </p:nvSpPr>
        <p:spPr>
          <a:xfrm>
            <a:off x="271462" y="452438"/>
            <a:ext cx="11649076" cy="612457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30200" dist="38100" dir="5400000" algn="t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5" name="图形 3"/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2192000" cy="3501234"/>
          </a:xfrm>
          <a:custGeom>
            <a:avLst/>
            <a:gdLst>
              <a:gd name="connsiteX0" fmla="*/ 0 w 12192000"/>
              <a:gd name="connsiteY0" fmla="*/ 2699336 h 4235386"/>
              <a:gd name="connsiteX1" fmla="*/ 0 w 12192000"/>
              <a:gd name="connsiteY1" fmla="*/ 0 h 4235386"/>
              <a:gd name="connsiteX2" fmla="*/ 12192000 w 12192000"/>
              <a:gd name="connsiteY2" fmla="*/ 0 h 4235386"/>
              <a:gd name="connsiteX3" fmla="*/ 12192000 w 12192000"/>
              <a:gd name="connsiteY3" fmla="*/ 2699336 h 4235386"/>
              <a:gd name="connsiteX4" fmla="*/ 6096000 w 12192000"/>
              <a:gd name="connsiteY4" fmla="*/ 4235386 h 4235386"/>
              <a:gd name="connsiteX5" fmla="*/ 0 w 12192000"/>
              <a:gd name="connsiteY5" fmla="*/ 2699336 h 4235386"/>
              <a:gd name="connsiteX0-1" fmla="*/ 0 w 12192000"/>
              <a:gd name="connsiteY0-2" fmla="*/ 2699336 h 4094834"/>
              <a:gd name="connsiteX1-3" fmla="*/ 0 w 12192000"/>
              <a:gd name="connsiteY1-4" fmla="*/ 0 h 4094834"/>
              <a:gd name="connsiteX2-5" fmla="*/ 12192000 w 12192000"/>
              <a:gd name="connsiteY2-6" fmla="*/ 0 h 4094834"/>
              <a:gd name="connsiteX3-7" fmla="*/ 12192000 w 12192000"/>
              <a:gd name="connsiteY3-8" fmla="*/ 2699336 h 4094834"/>
              <a:gd name="connsiteX4-9" fmla="*/ 6102395 w 12192000"/>
              <a:gd name="connsiteY4-10" fmla="*/ 4094834 h 4094834"/>
              <a:gd name="connsiteX5-11" fmla="*/ 0 w 12192000"/>
              <a:gd name="connsiteY5-12" fmla="*/ 2699336 h 4094834"/>
              <a:gd name="connsiteX0-13" fmla="*/ 0 w 12192000"/>
              <a:gd name="connsiteY0-14" fmla="*/ 2699336 h 4094834"/>
              <a:gd name="connsiteX1-15" fmla="*/ 0 w 12192000"/>
              <a:gd name="connsiteY1-16" fmla="*/ 0 h 4094834"/>
              <a:gd name="connsiteX2-17" fmla="*/ 12192000 w 12192000"/>
              <a:gd name="connsiteY2-18" fmla="*/ 0 h 4094834"/>
              <a:gd name="connsiteX3-19" fmla="*/ 12192000 w 12192000"/>
              <a:gd name="connsiteY3-20" fmla="*/ 2699336 h 4094834"/>
              <a:gd name="connsiteX4-21" fmla="*/ 6102395 w 12192000"/>
              <a:gd name="connsiteY4-22" fmla="*/ 4094834 h 4094834"/>
              <a:gd name="connsiteX5-23" fmla="*/ 0 w 12192000"/>
              <a:gd name="connsiteY5-24" fmla="*/ 2699336 h 4094834"/>
              <a:gd name="connsiteX0-25" fmla="*/ 0 w 12192000"/>
              <a:gd name="connsiteY0-26" fmla="*/ 2699336 h 4094834"/>
              <a:gd name="connsiteX1-27" fmla="*/ 0 w 12192000"/>
              <a:gd name="connsiteY1-28" fmla="*/ 0 h 4094834"/>
              <a:gd name="connsiteX2-29" fmla="*/ 12192000 w 12192000"/>
              <a:gd name="connsiteY2-30" fmla="*/ 0 h 4094834"/>
              <a:gd name="connsiteX3-31" fmla="*/ 12192000 w 12192000"/>
              <a:gd name="connsiteY3-32" fmla="*/ 2699336 h 4094834"/>
              <a:gd name="connsiteX4-33" fmla="*/ 6102395 w 12192000"/>
              <a:gd name="connsiteY4-34" fmla="*/ 4094834 h 4094834"/>
              <a:gd name="connsiteX5-35" fmla="*/ 0 w 12192000"/>
              <a:gd name="connsiteY5-36" fmla="*/ 2699336 h 4094834"/>
              <a:gd name="connsiteX0-37" fmla="*/ 0 w 12192000"/>
              <a:gd name="connsiteY0-38" fmla="*/ 2699336 h 4094834"/>
              <a:gd name="connsiteX1-39" fmla="*/ 0 w 12192000"/>
              <a:gd name="connsiteY1-40" fmla="*/ 0 h 4094834"/>
              <a:gd name="connsiteX2-41" fmla="*/ 12192000 w 12192000"/>
              <a:gd name="connsiteY2-42" fmla="*/ 0 h 4094834"/>
              <a:gd name="connsiteX3-43" fmla="*/ 12192000 w 12192000"/>
              <a:gd name="connsiteY3-44" fmla="*/ 2699336 h 4094834"/>
              <a:gd name="connsiteX4-45" fmla="*/ 6102395 w 12192000"/>
              <a:gd name="connsiteY4-46" fmla="*/ 4094834 h 4094834"/>
              <a:gd name="connsiteX5-47" fmla="*/ 0 w 12192000"/>
              <a:gd name="connsiteY5-48" fmla="*/ 2699336 h 4094834"/>
              <a:gd name="connsiteX0-49" fmla="*/ 0 w 12192000"/>
              <a:gd name="connsiteY0-50" fmla="*/ 2699336 h 4050449"/>
              <a:gd name="connsiteX1-51" fmla="*/ 0 w 12192000"/>
              <a:gd name="connsiteY1-52" fmla="*/ 0 h 4050449"/>
              <a:gd name="connsiteX2-53" fmla="*/ 12192000 w 12192000"/>
              <a:gd name="connsiteY2-54" fmla="*/ 0 h 4050449"/>
              <a:gd name="connsiteX3-55" fmla="*/ 12192000 w 12192000"/>
              <a:gd name="connsiteY3-56" fmla="*/ 2699336 h 4050449"/>
              <a:gd name="connsiteX4-57" fmla="*/ 6108789 w 12192000"/>
              <a:gd name="connsiteY4-58" fmla="*/ 4050449 h 4050449"/>
              <a:gd name="connsiteX5-59" fmla="*/ 0 w 12192000"/>
              <a:gd name="connsiteY5-60" fmla="*/ 2699336 h 405044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12192000" h="4050449">
                <a:moveTo>
                  <a:pt x="0" y="2699336"/>
                </a:moveTo>
                <a:lnTo>
                  <a:pt x="0" y="0"/>
                </a:lnTo>
                <a:lnTo>
                  <a:pt x="12192000" y="0"/>
                </a:lnTo>
                <a:lnTo>
                  <a:pt x="12192000" y="2699336"/>
                </a:lnTo>
                <a:cubicBezTo>
                  <a:pt x="9432701" y="3723367"/>
                  <a:pt x="8193585" y="4050449"/>
                  <a:pt x="6108789" y="4050449"/>
                </a:cubicBezTo>
                <a:cubicBezTo>
                  <a:pt x="4023993" y="4050449"/>
                  <a:pt x="2759319" y="3723367"/>
                  <a:pt x="0" y="2699336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38000">
                <a:schemeClr val="accent2">
                  <a:lumMod val="50000"/>
                </a:schemeClr>
              </a:gs>
            </a:gsLst>
            <a:lin ang="8100000" scaled="1"/>
            <a:tileRect/>
          </a:gradFill>
          <a:ln w="47625">
            <a:gradFill flip="none" rotWithShape="1"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 userDrawn="1">
            <p:custDataLst>
              <p:tags r:id="rId4"/>
            </p:custDataLst>
          </p:nvPr>
        </p:nvSpPr>
        <p:spPr>
          <a:xfrm>
            <a:off x="271462" y="366712"/>
            <a:ext cx="11649076" cy="6210301"/>
          </a:xfrm>
          <a:prstGeom prst="rect">
            <a:avLst/>
          </a:prstGeom>
          <a:noFill/>
          <a:ln>
            <a:gradFill>
              <a:gsLst>
                <a:gs pos="0">
                  <a:schemeClr val="accent1">
                    <a:lumMod val="20000"/>
                    <a:lumOff val="80000"/>
                    <a:alpha val="20000"/>
                  </a:schemeClr>
                </a:gs>
                <a:gs pos="100000">
                  <a:schemeClr val="accent2">
                    <a:alpha val="0"/>
                  </a:schemeClr>
                </a:gs>
              </a:gsLst>
              <a:lin ang="5400000" scaled="1"/>
            </a:gradFill>
          </a:ln>
          <a:effectLst>
            <a:outerShdw blurRad="330200" dist="38100" dir="5400000" algn="t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877111" y="1273862"/>
            <a:ext cx="10437779" cy="1081088"/>
          </a:xfrm>
        </p:spPr>
        <p:txBody>
          <a:bodyPr wrap="square" anchor="b">
            <a:noAutofit/>
          </a:bodyPr>
          <a:lstStyle>
            <a:lvl1pPr algn="ctr">
              <a:defRPr sz="4400">
                <a:solidFill>
                  <a:schemeClr val="lt1">
                    <a:lumMod val="100000"/>
                  </a:schemeClr>
                </a:solidFill>
                <a:latin typeface="+mj-ea"/>
                <a:ea typeface="+mj-ea"/>
                <a:cs typeface="+mj-ea"/>
                <a:sym typeface="+mj-ea"/>
              </a:defRPr>
            </a:lvl1pPr>
          </a:lstStyle>
          <a:p>
            <a:r>
              <a:rPr lang="zh-CN" altLang="en-US"/>
              <a:t>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电脑萤幕&#10;&#10;中度可信度描述已自动生成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矩形 8"/>
          <p:cNvSpPr/>
          <p:nvPr userDrawn="1">
            <p:custDataLst>
              <p:tags r:id="rId4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50000"/>
                </a:schemeClr>
              </a:gs>
              <a:gs pos="43000">
                <a:schemeClr val="accent2">
                  <a:lumMod val="50000"/>
                  <a:alpha val="25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81038" y="2866022"/>
            <a:ext cx="10829924" cy="1212491"/>
          </a:xfrm>
        </p:spPr>
        <p:txBody>
          <a:bodyPr wrap="square" anchor="t">
            <a:noAutofit/>
          </a:bodyPr>
          <a:lstStyle>
            <a:lvl1pPr algn="ctr">
              <a:defRPr sz="4000">
                <a:solidFill>
                  <a:schemeClr val="accent1"/>
                </a:solidFill>
                <a:latin typeface="+mj-ea"/>
                <a:ea typeface="+mj-ea"/>
                <a:cs typeface="+mj-ea"/>
                <a:sym typeface="+mj-ea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8" name="节编号 3"/>
          <p:cNvSpPr>
            <a:spLocks noGrp="1"/>
          </p:cNvSpPr>
          <p:nvPr>
            <p:ph type="body" sz="quarter" idx="13" hasCustomPrompt="1"/>
            <p:custDataLst>
              <p:tags r:id="rId6"/>
            </p:custDataLst>
          </p:nvPr>
        </p:nvSpPr>
        <p:spPr>
          <a:xfrm>
            <a:off x="681038" y="136525"/>
            <a:ext cx="10829924" cy="2458678"/>
          </a:xfrm>
        </p:spPr>
        <p:txBody>
          <a:bodyPr wrap="square" anchor="b">
            <a:noAutofit/>
          </a:bodyPr>
          <a:lstStyle>
            <a:lvl1pPr marL="0" indent="0" algn="ctr">
              <a:buNone/>
              <a:defRPr sz="4800" b="1">
                <a:solidFill>
                  <a:schemeClr val="lt1">
                    <a:lumMod val="100000"/>
                  </a:schemeClr>
                </a:solidFill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pPr lvl="0"/>
            <a:r>
              <a:rPr lang="zh-CN" altLang="en-US" dirty="0"/>
              <a:t>节编号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  <p:custDataLst>
              <p:tags r:id="rId7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" name="页脚占位符 9"/>
          <p:cNvSpPr>
            <a:spLocks noGrp="1"/>
          </p:cNvSpPr>
          <p:nvPr>
            <p:ph type="ftr" sz="quarter" idx="15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1" name="灯片编号占位符 10"/>
          <p:cNvSpPr>
            <a:spLocks noGrp="1"/>
          </p:cNvSpPr>
          <p:nvPr>
            <p:ph type="sldNum" sz="quarter" idx="16"/>
            <p:custDataLst>
              <p:tags r:id="rId9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wrap="square" lIns="0" tIns="0" rIns="0" bIns="0" rtlCol="0" anchor="b">
            <a:noAutofit/>
          </a:bodyPr>
          <a:lstStyle>
            <a:lvl1pPr>
              <a:defRPr lang="zh-CN" altLang="en-US" dirty="0">
                <a:latin typeface="+mj-ea"/>
                <a:ea typeface="+mj-ea"/>
                <a:cs typeface="+mj-ea"/>
                <a:sym typeface="+mj-ea"/>
              </a:defRPr>
            </a:lvl1pPr>
          </a:lstStyle>
          <a:p>
            <a:pPr lv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94800" y="1235075"/>
            <a:ext cx="5181600" cy="4899025"/>
          </a:xfrm>
        </p:spPr>
        <p:txBody>
          <a:bodyPr wrap="square">
            <a:no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  <a:lvl2pPr>
              <a:defRPr>
                <a:latin typeface="+mn-ea"/>
                <a:ea typeface="+mn-ea"/>
                <a:cs typeface="+mn-ea"/>
                <a:sym typeface="+mn-ea"/>
              </a:defRPr>
            </a:lvl2pPr>
            <a:lvl3pPr>
              <a:defRPr>
                <a:latin typeface="+mn-ea"/>
                <a:ea typeface="+mn-ea"/>
                <a:cs typeface="+mn-ea"/>
                <a:sym typeface="+mn-ea"/>
              </a:defRPr>
            </a:lvl3pPr>
            <a:lvl4pPr>
              <a:defRPr>
                <a:latin typeface="+mn-ea"/>
                <a:ea typeface="+mn-ea"/>
                <a:cs typeface="+mn-ea"/>
                <a:sym typeface="+mn-ea"/>
              </a:defRPr>
            </a:lvl4pPr>
            <a:lvl5pPr>
              <a:defRPr>
                <a:latin typeface="+mn-ea"/>
                <a:ea typeface="+mn-ea"/>
                <a:cs typeface="+mn-ea"/>
                <a:sym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315602" y="1235075"/>
            <a:ext cx="5181600" cy="4899025"/>
          </a:xfrm>
        </p:spPr>
        <p:txBody>
          <a:bodyPr wrap="square">
            <a:no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  <a:lvl2pPr>
              <a:defRPr>
                <a:latin typeface="+mn-ea"/>
                <a:ea typeface="+mn-ea"/>
                <a:cs typeface="+mn-ea"/>
                <a:sym typeface="+mn-ea"/>
              </a:defRPr>
            </a:lvl2pPr>
            <a:lvl3pPr>
              <a:defRPr>
                <a:latin typeface="+mn-ea"/>
                <a:ea typeface="+mn-ea"/>
                <a:cs typeface="+mn-ea"/>
                <a:sym typeface="+mn-ea"/>
              </a:defRPr>
            </a:lvl3pPr>
            <a:lvl4pPr>
              <a:defRPr>
                <a:latin typeface="+mn-ea"/>
                <a:ea typeface="+mn-ea"/>
                <a:cs typeface="+mn-ea"/>
                <a:sym typeface="+mn-ea"/>
              </a:defRPr>
            </a:lvl4pPr>
            <a:lvl5pPr>
              <a:defRPr>
                <a:latin typeface="+mn-ea"/>
                <a:ea typeface="+mn-ea"/>
                <a:cs typeface="+mn-ea"/>
                <a:sym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94800" y="360000"/>
            <a:ext cx="10800000" cy="720000"/>
          </a:xfrm>
        </p:spPr>
        <p:txBody>
          <a:bodyPr vert="horz" wrap="square" lIns="0" tIns="0" rIns="0" bIns="0" rtlCol="0" anchor="b">
            <a:noAutofit/>
          </a:bodyPr>
          <a:lstStyle>
            <a:lvl1pPr>
              <a:defRPr lang="zh-CN" altLang="en-US" dirty="0">
                <a:latin typeface="+mj-ea"/>
                <a:ea typeface="+mj-ea"/>
                <a:cs typeface="+mj-ea"/>
                <a:sym typeface="+mj-ea"/>
              </a:defRPr>
            </a:lvl1pPr>
          </a:lstStyle>
          <a:p>
            <a:pPr lv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694800" y="1246687"/>
            <a:ext cx="5157787" cy="540000"/>
          </a:xfrm>
        </p:spPr>
        <p:txBody>
          <a:bodyPr wrap="square" anchor="b">
            <a:noAutofit/>
          </a:bodyPr>
          <a:lstStyle>
            <a:lvl1pPr marL="0" indent="0">
              <a:buNone/>
              <a:defRPr sz="2400" b="1">
                <a:latin typeface="+mn-ea"/>
                <a:ea typeface="+mn-ea"/>
                <a:cs typeface="+mn-ea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94800" y="1862051"/>
            <a:ext cx="5157787" cy="4272049"/>
          </a:xfrm>
        </p:spPr>
        <p:txBody>
          <a:bodyPr wrap="square">
            <a:noAutofit/>
          </a:bodyPr>
          <a:lstStyle>
            <a:lvl1pPr>
              <a:defRPr sz="2200">
                <a:latin typeface="+mn-ea"/>
                <a:ea typeface="+mn-ea"/>
                <a:cs typeface="+mn-ea"/>
                <a:sym typeface="+mn-ea"/>
              </a:defRPr>
            </a:lvl1pPr>
            <a:lvl2pPr>
              <a:defRPr>
                <a:latin typeface="+mn-ea"/>
                <a:ea typeface="+mn-ea"/>
                <a:cs typeface="+mn-ea"/>
                <a:sym typeface="+mn-ea"/>
              </a:defRPr>
            </a:lvl2pPr>
            <a:lvl3pPr>
              <a:defRPr>
                <a:latin typeface="+mn-ea"/>
                <a:ea typeface="+mn-ea"/>
                <a:cs typeface="+mn-ea"/>
                <a:sym typeface="+mn-ea"/>
              </a:defRPr>
            </a:lvl3pPr>
            <a:lvl4pPr>
              <a:defRPr>
                <a:latin typeface="+mn-ea"/>
                <a:ea typeface="+mn-ea"/>
                <a:cs typeface="+mn-ea"/>
                <a:sym typeface="+mn-ea"/>
              </a:defRPr>
            </a:lvl4pPr>
            <a:lvl5pPr>
              <a:defRPr>
                <a:latin typeface="+mn-ea"/>
                <a:ea typeface="+mn-ea"/>
                <a:cs typeface="+mn-ea"/>
                <a:sym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  <p:custDataLst>
              <p:tags r:id="rId5"/>
            </p:custDataLst>
          </p:nvPr>
        </p:nvSpPr>
        <p:spPr>
          <a:xfrm>
            <a:off x="6311612" y="1246687"/>
            <a:ext cx="5183188" cy="540000"/>
          </a:xfrm>
        </p:spPr>
        <p:txBody>
          <a:bodyPr wrap="square" anchor="b">
            <a:noAutofit/>
          </a:bodyPr>
          <a:lstStyle>
            <a:lvl1pPr marL="0" indent="0">
              <a:buNone/>
              <a:defRPr sz="2400" b="1">
                <a:latin typeface="+mn-ea"/>
                <a:ea typeface="+mn-ea"/>
                <a:cs typeface="+mn-ea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311612" y="1862051"/>
            <a:ext cx="5183188" cy="4272049"/>
          </a:xfrm>
        </p:spPr>
        <p:txBody>
          <a:bodyPr wrap="square">
            <a:noAutofit/>
          </a:bodyPr>
          <a:lstStyle>
            <a:lvl1pPr>
              <a:defRPr sz="2200">
                <a:latin typeface="+mn-ea"/>
                <a:ea typeface="+mn-ea"/>
                <a:cs typeface="+mn-ea"/>
                <a:sym typeface="+mn-ea"/>
              </a:defRPr>
            </a:lvl1pPr>
            <a:lvl2pPr>
              <a:defRPr>
                <a:latin typeface="+mn-ea"/>
                <a:ea typeface="+mn-ea"/>
                <a:cs typeface="+mn-ea"/>
                <a:sym typeface="+mn-ea"/>
              </a:defRPr>
            </a:lvl2pPr>
            <a:lvl3pPr>
              <a:defRPr>
                <a:latin typeface="+mn-ea"/>
                <a:ea typeface="+mn-ea"/>
                <a:cs typeface="+mn-ea"/>
                <a:sym typeface="+mn-ea"/>
              </a:defRPr>
            </a:lvl3pPr>
            <a:lvl4pPr>
              <a:defRPr>
                <a:latin typeface="+mn-ea"/>
                <a:ea typeface="+mn-ea"/>
                <a:cs typeface="+mn-ea"/>
                <a:sym typeface="+mn-ea"/>
              </a:defRPr>
            </a:lvl4pPr>
            <a:lvl5pPr>
              <a:defRPr>
                <a:latin typeface="+mn-ea"/>
                <a:ea typeface="+mn-ea"/>
                <a:cs typeface="+mn-ea"/>
                <a:sym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10" name="日期占位符 9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11" name="页脚占位符 10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2" name="灯片编号占位符 11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wrap="square">
            <a:noAutofit/>
          </a:bodyPr>
          <a:lstStyle>
            <a:lvl1pPr>
              <a:defRPr>
                <a:latin typeface="+mj-ea"/>
                <a:ea typeface="+mj-ea"/>
                <a:cs typeface="+mj-ea"/>
                <a:sym typeface="+mj-ea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1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81038" y="360000"/>
            <a:ext cx="10813762" cy="5817600"/>
          </a:xfrm>
        </p:spPr>
        <p:txBody>
          <a:bodyPr wrap="square">
            <a:no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  <a:lvl2pPr>
              <a:defRPr>
                <a:latin typeface="+mn-ea"/>
                <a:ea typeface="+mn-ea"/>
                <a:cs typeface="+mn-ea"/>
                <a:sym typeface="+mn-ea"/>
              </a:defRPr>
            </a:lvl2pPr>
            <a:lvl3pPr>
              <a:defRPr>
                <a:latin typeface="+mn-ea"/>
                <a:ea typeface="+mn-ea"/>
                <a:cs typeface="+mn-ea"/>
                <a:sym typeface="+mn-ea"/>
              </a:defRPr>
            </a:lvl3pPr>
            <a:lvl4pPr>
              <a:defRPr>
                <a:latin typeface="+mn-ea"/>
                <a:ea typeface="+mn-ea"/>
                <a:cs typeface="+mn-ea"/>
                <a:sym typeface="+mn-ea"/>
              </a:defRPr>
            </a:lvl4pPr>
            <a:lvl5pPr>
              <a:defRPr>
                <a:latin typeface="+mn-ea"/>
                <a:ea typeface="+mn-ea"/>
                <a:cs typeface="+mn-ea"/>
                <a:sym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94800" y="360000"/>
            <a:ext cx="10800000" cy="720000"/>
          </a:xfrm>
        </p:spPr>
        <p:txBody>
          <a:bodyPr vert="horz" wrap="square" lIns="0" tIns="0" rIns="0" bIns="0" rtlCol="0" anchor="b">
            <a:noAutofit/>
          </a:bodyPr>
          <a:lstStyle>
            <a:lvl1pPr>
              <a:defRPr lang="zh-CN" altLang="en-US" dirty="0">
                <a:latin typeface="+mj-ea"/>
                <a:ea typeface="+mj-ea"/>
                <a:cs typeface="+mj-ea"/>
                <a:sym typeface="+mj-ea"/>
              </a:defRPr>
            </a:lvl1pPr>
          </a:lstStyle>
          <a:p>
            <a:pPr lv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94800" y="1235075"/>
            <a:ext cx="10800000" cy="576000"/>
          </a:xfrm>
        </p:spPr>
        <p:txBody>
          <a:bodyPr wrap="square" anchor="t">
            <a:noAutofit/>
          </a:bodyPr>
          <a:lstStyle>
            <a:lvl1pPr marL="0" indent="0">
              <a:buNone/>
              <a:defRPr sz="2400" b="0">
                <a:latin typeface="+mn-ea"/>
                <a:ea typeface="+mn-ea"/>
                <a:cs typeface="+mn-ea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zh-CN" altLang="en-US"/>
              <a:t>单击此处编辑副标题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电脑的屏幕&#10;&#10;中度可信度描述已自动生成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矩形 8"/>
          <p:cNvSpPr/>
          <p:nvPr>
            <p:custDataLst>
              <p:tags r:id="rId4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50000"/>
                </a:schemeClr>
              </a:gs>
              <a:gs pos="43000">
                <a:schemeClr val="accent2">
                  <a:lumMod val="50000"/>
                  <a:alpha val="25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zh-CN" altLang="en-US" dirty="0"/>
          </a:p>
        </p:txBody>
      </p:sp>
      <p:sp>
        <p:nvSpPr>
          <p:cNvPr id="11" name="矩形 10"/>
          <p:cNvSpPr/>
          <p:nvPr>
            <p:custDataLst>
              <p:tags r:id="rId5"/>
            </p:custDataLst>
          </p:nvPr>
        </p:nvSpPr>
        <p:spPr>
          <a:xfrm flipV="1">
            <a:off x="271462" y="366712"/>
            <a:ext cx="11649076" cy="6210301"/>
          </a:xfrm>
          <a:prstGeom prst="rect">
            <a:avLst/>
          </a:prstGeom>
          <a:noFill/>
          <a:ln>
            <a:gradFill>
              <a:gsLst>
                <a:gs pos="0">
                  <a:schemeClr val="accent1">
                    <a:lumMod val="20000"/>
                    <a:lumOff val="80000"/>
                    <a:alpha val="20000"/>
                  </a:schemeClr>
                </a:gs>
                <a:gs pos="34000">
                  <a:schemeClr val="accent2">
                    <a:alpha val="0"/>
                  </a:schemeClr>
                </a:gs>
              </a:gsLst>
              <a:lin ang="7800000" scaled="0"/>
            </a:gradFill>
          </a:ln>
          <a:effectLst>
            <a:outerShdw blurRad="330200" dist="38100" dir="5400000" algn="t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 userDrawn="1">
            <p:ph type="ctrTitle"/>
            <p:custDataLst>
              <p:tags r:id="rId6"/>
            </p:custDataLst>
          </p:nvPr>
        </p:nvSpPr>
        <p:spPr>
          <a:xfrm>
            <a:off x="681038" y="280987"/>
            <a:ext cx="10829924" cy="3148013"/>
          </a:xfrm>
        </p:spPr>
        <p:txBody>
          <a:bodyPr wrap="square" anchor="b">
            <a:noAutofit/>
          </a:bodyPr>
          <a:lstStyle>
            <a:lvl1pPr algn="ctr">
              <a:lnSpc>
                <a:spcPct val="100000"/>
              </a:lnSpc>
              <a:defRPr sz="4800">
                <a:solidFill>
                  <a:schemeClr val="lt1">
                    <a:lumMod val="100000"/>
                  </a:schemeClr>
                </a:solidFill>
                <a:latin typeface="+mj-ea"/>
                <a:ea typeface="+mj-ea"/>
                <a:cs typeface="+mj-ea"/>
                <a:sym typeface="+mj-ea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8" Type="http://schemas.openxmlformats.org/officeDocument/2006/relationships/theme" Target="../theme/theme2.xml"/><Relationship Id="rId17" Type="http://schemas.openxmlformats.org/officeDocument/2006/relationships/tags" Target="../tags/tag130.xml"/><Relationship Id="rId16" Type="http://schemas.openxmlformats.org/officeDocument/2006/relationships/tags" Target="../tags/tag129.xml"/><Relationship Id="rId15" Type="http://schemas.openxmlformats.org/officeDocument/2006/relationships/tags" Target="../tags/tag128.xml"/><Relationship Id="rId14" Type="http://schemas.openxmlformats.org/officeDocument/2006/relationships/tags" Target="../tags/tag127.xml"/><Relationship Id="rId13" Type="http://schemas.openxmlformats.org/officeDocument/2006/relationships/tags" Target="../tags/tag126.xml"/><Relationship Id="rId12" Type="http://schemas.openxmlformats.org/officeDocument/2006/relationships/tags" Target="../tags/tag12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94800" y="360000"/>
            <a:ext cx="10800000" cy="720000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94800" y="1235075"/>
            <a:ext cx="10800000" cy="489172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94800" y="6356350"/>
            <a:ext cx="2743200" cy="365125"/>
          </a:xfrm>
          <a:prstGeom prst="rect">
            <a:avLst/>
          </a:prstGeom>
        </p:spPr>
        <p:txBody>
          <a:bodyPr vert="horz" wrap="square" lIns="0" tIns="0" rIns="0" bIns="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751600" y="6356350"/>
            <a:ext cx="2743200" cy="365125"/>
          </a:xfrm>
          <a:prstGeom prst="rect">
            <a:avLst/>
          </a:prstGeom>
        </p:spPr>
        <p:txBody>
          <a:bodyPr vert="horz" wrap="square" lIns="0" tIns="0" rIns="0" bIns="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7" name="KSO_TEMPLATE" hidden="1"/>
          <p:cNvSpPr/>
          <p:nvPr userDrawn="1">
            <p:custDataLst>
              <p:tags r:id="rId17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ea"/>
          <a:ea typeface="+mn-ea"/>
          <a:cs typeface="+mn-ea"/>
          <a:sym typeface="+mn-ea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75000"/>
              <a:lumOff val="25000"/>
            </a:schemeClr>
          </a:solidFill>
          <a:latin typeface="+mn-ea"/>
          <a:ea typeface="+mn-ea"/>
          <a:cs typeface="+mn-ea"/>
          <a:sym typeface="+mn-ea"/>
        </a:defRPr>
      </a:lvl1pPr>
      <a:lvl2pPr marL="538480" indent="-20637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+mn-ea"/>
          <a:ea typeface="+mn-ea"/>
          <a:cs typeface="+mn-ea"/>
          <a:sym typeface="+mn-ea"/>
        </a:defRPr>
      </a:lvl2pPr>
      <a:lvl3pPr marL="798830" indent="-1619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ea"/>
          <a:ea typeface="+mn-ea"/>
          <a:cs typeface="+mn-ea"/>
          <a:sym typeface="+mn-ea"/>
        </a:defRPr>
      </a:lvl3pPr>
      <a:lvl4pPr marL="1030605" indent="-1492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ea"/>
          <a:ea typeface="+mn-ea"/>
          <a:cs typeface="+mn-ea"/>
          <a:sym typeface="+mn-ea"/>
        </a:defRPr>
      </a:lvl4pPr>
      <a:lvl5pPr marL="1235075" indent="-127000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ea"/>
          <a:ea typeface="+mn-ea"/>
          <a:cs typeface="+mn-ea"/>
          <a:sym typeface="+mn-ea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2.xml"/><Relationship Id="rId3" Type="http://schemas.openxmlformats.org/officeDocument/2006/relationships/tags" Target="../tags/tag133.xml"/><Relationship Id="rId2" Type="http://schemas.openxmlformats.org/officeDocument/2006/relationships/tags" Target="../tags/tag132.xml"/><Relationship Id="rId1" Type="http://schemas.openxmlformats.org/officeDocument/2006/relationships/tags" Target="../tags/tag131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8.xml"/><Relationship Id="rId8" Type="http://schemas.openxmlformats.org/officeDocument/2006/relationships/tags" Target="../tags/tag221.xml"/><Relationship Id="rId7" Type="http://schemas.openxmlformats.org/officeDocument/2006/relationships/tags" Target="../tags/tag220.xml"/><Relationship Id="rId6" Type="http://schemas.openxmlformats.org/officeDocument/2006/relationships/tags" Target="../tags/tag219.xml"/><Relationship Id="rId5" Type="http://schemas.openxmlformats.org/officeDocument/2006/relationships/tags" Target="../tags/tag218.xml"/><Relationship Id="rId4" Type="http://schemas.openxmlformats.org/officeDocument/2006/relationships/tags" Target="../tags/tag217.xml"/><Relationship Id="rId3" Type="http://schemas.openxmlformats.org/officeDocument/2006/relationships/tags" Target="../tags/tag216.xml"/><Relationship Id="rId2" Type="http://schemas.openxmlformats.org/officeDocument/2006/relationships/image" Target="../media/image16.jpeg"/><Relationship Id="rId10" Type="http://schemas.openxmlformats.org/officeDocument/2006/relationships/notesSlide" Target="../notesSlides/notesSlide8.xml"/><Relationship Id="rId1" Type="http://schemas.openxmlformats.org/officeDocument/2006/relationships/tags" Target="../tags/tag215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229.xml"/><Relationship Id="rId8" Type="http://schemas.openxmlformats.org/officeDocument/2006/relationships/tags" Target="../tags/tag228.xml"/><Relationship Id="rId7" Type="http://schemas.openxmlformats.org/officeDocument/2006/relationships/tags" Target="../tags/tag227.xml"/><Relationship Id="rId6" Type="http://schemas.openxmlformats.org/officeDocument/2006/relationships/tags" Target="../tags/tag226.xml"/><Relationship Id="rId5" Type="http://schemas.openxmlformats.org/officeDocument/2006/relationships/tags" Target="../tags/tag225.xml"/><Relationship Id="rId4" Type="http://schemas.openxmlformats.org/officeDocument/2006/relationships/image" Target="../media/image17.jpeg"/><Relationship Id="rId3" Type="http://schemas.openxmlformats.org/officeDocument/2006/relationships/tags" Target="../tags/tag224.xml"/><Relationship Id="rId2" Type="http://schemas.openxmlformats.org/officeDocument/2006/relationships/tags" Target="../tags/tag223.xml"/><Relationship Id="rId13" Type="http://schemas.openxmlformats.org/officeDocument/2006/relationships/slideLayout" Target="../slideLayouts/slideLayout18.xml"/><Relationship Id="rId12" Type="http://schemas.openxmlformats.org/officeDocument/2006/relationships/tags" Target="../tags/tag231.xml"/><Relationship Id="rId11" Type="http://schemas.openxmlformats.org/officeDocument/2006/relationships/image" Target="../media/image18.jpeg"/><Relationship Id="rId10" Type="http://schemas.openxmlformats.org/officeDocument/2006/relationships/tags" Target="../tags/tag230.xml"/><Relationship Id="rId1" Type="http://schemas.openxmlformats.org/officeDocument/2006/relationships/tags" Target="../tags/tag22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2.xml"/><Relationship Id="rId2" Type="http://schemas.openxmlformats.org/officeDocument/2006/relationships/tags" Target="../tags/tag233.xml"/><Relationship Id="rId1" Type="http://schemas.openxmlformats.org/officeDocument/2006/relationships/tags" Target="../tags/tag232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141.xml"/><Relationship Id="rId8" Type="http://schemas.openxmlformats.org/officeDocument/2006/relationships/tags" Target="../tags/tag140.xml"/><Relationship Id="rId7" Type="http://schemas.openxmlformats.org/officeDocument/2006/relationships/image" Target="../media/image4.jpeg"/><Relationship Id="rId6" Type="http://schemas.openxmlformats.org/officeDocument/2006/relationships/tags" Target="../tags/tag139.xml"/><Relationship Id="rId5" Type="http://schemas.openxmlformats.org/officeDocument/2006/relationships/tags" Target="../tags/tag138.xml"/><Relationship Id="rId4" Type="http://schemas.openxmlformats.org/officeDocument/2006/relationships/tags" Target="../tags/tag137.xml"/><Relationship Id="rId3" Type="http://schemas.openxmlformats.org/officeDocument/2006/relationships/tags" Target="../tags/tag136.xml"/><Relationship Id="rId2" Type="http://schemas.openxmlformats.org/officeDocument/2006/relationships/tags" Target="../tags/tag135.xml"/><Relationship Id="rId18" Type="http://schemas.openxmlformats.org/officeDocument/2006/relationships/notesSlide" Target="../notesSlides/notesSlide2.xml"/><Relationship Id="rId17" Type="http://schemas.openxmlformats.org/officeDocument/2006/relationships/slideLayout" Target="../slideLayouts/slideLayout18.xml"/><Relationship Id="rId16" Type="http://schemas.openxmlformats.org/officeDocument/2006/relationships/tags" Target="../tags/tag147.xml"/><Relationship Id="rId15" Type="http://schemas.openxmlformats.org/officeDocument/2006/relationships/tags" Target="../tags/tag146.xml"/><Relationship Id="rId14" Type="http://schemas.openxmlformats.org/officeDocument/2006/relationships/tags" Target="../tags/tag145.xml"/><Relationship Id="rId13" Type="http://schemas.openxmlformats.org/officeDocument/2006/relationships/image" Target="../media/image5.jpeg"/><Relationship Id="rId12" Type="http://schemas.openxmlformats.org/officeDocument/2006/relationships/tags" Target="../tags/tag144.xml"/><Relationship Id="rId11" Type="http://schemas.openxmlformats.org/officeDocument/2006/relationships/tags" Target="../tags/tag143.xml"/><Relationship Id="rId10" Type="http://schemas.openxmlformats.org/officeDocument/2006/relationships/tags" Target="../tags/tag142.xml"/><Relationship Id="rId1" Type="http://schemas.openxmlformats.org/officeDocument/2006/relationships/tags" Target="../tags/tag134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155.xml"/><Relationship Id="rId8" Type="http://schemas.openxmlformats.org/officeDocument/2006/relationships/tags" Target="../tags/tag154.xml"/><Relationship Id="rId7" Type="http://schemas.openxmlformats.org/officeDocument/2006/relationships/tags" Target="../tags/tag153.xml"/><Relationship Id="rId6" Type="http://schemas.openxmlformats.org/officeDocument/2006/relationships/tags" Target="../tags/tag152.xml"/><Relationship Id="rId5" Type="http://schemas.openxmlformats.org/officeDocument/2006/relationships/tags" Target="../tags/tag151.xml"/><Relationship Id="rId4" Type="http://schemas.openxmlformats.org/officeDocument/2006/relationships/tags" Target="../tags/tag150.xml"/><Relationship Id="rId3" Type="http://schemas.openxmlformats.org/officeDocument/2006/relationships/tags" Target="../tags/tag149.xml"/><Relationship Id="rId2" Type="http://schemas.openxmlformats.org/officeDocument/2006/relationships/image" Target="../media/image6.jpeg"/><Relationship Id="rId13" Type="http://schemas.openxmlformats.org/officeDocument/2006/relationships/notesSlide" Target="../notesSlides/notesSlide3.xml"/><Relationship Id="rId12" Type="http://schemas.openxmlformats.org/officeDocument/2006/relationships/slideLayout" Target="../slideLayouts/slideLayout18.xml"/><Relationship Id="rId11" Type="http://schemas.openxmlformats.org/officeDocument/2006/relationships/tags" Target="../tags/tag157.xml"/><Relationship Id="rId10" Type="http://schemas.openxmlformats.org/officeDocument/2006/relationships/tags" Target="../tags/tag156.xml"/><Relationship Id="rId1" Type="http://schemas.openxmlformats.org/officeDocument/2006/relationships/tags" Target="../tags/tag148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163.xml"/><Relationship Id="rId8" Type="http://schemas.openxmlformats.org/officeDocument/2006/relationships/tags" Target="../tags/tag162.xml"/><Relationship Id="rId7" Type="http://schemas.openxmlformats.org/officeDocument/2006/relationships/image" Target="../media/image9.png"/><Relationship Id="rId6" Type="http://schemas.openxmlformats.org/officeDocument/2006/relationships/tags" Target="../tags/tag161.xml"/><Relationship Id="rId5" Type="http://schemas.openxmlformats.org/officeDocument/2006/relationships/image" Target="../media/image8.jpeg"/><Relationship Id="rId4" Type="http://schemas.openxmlformats.org/officeDocument/2006/relationships/tags" Target="../tags/tag160.xml"/><Relationship Id="rId3" Type="http://schemas.openxmlformats.org/officeDocument/2006/relationships/image" Target="../media/image7.jpeg"/><Relationship Id="rId21" Type="http://schemas.openxmlformats.org/officeDocument/2006/relationships/slideLayout" Target="../slideLayouts/slideLayout18.xml"/><Relationship Id="rId20" Type="http://schemas.openxmlformats.org/officeDocument/2006/relationships/tags" Target="../tags/tag174.xml"/><Relationship Id="rId2" Type="http://schemas.openxmlformats.org/officeDocument/2006/relationships/tags" Target="../tags/tag159.xml"/><Relationship Id="rId19" Type="http://schemas.openxmlformats.org/officeDocument/2006/relationships/tags" Target="../tags/tag173.xml"/><Relationship Id="rId18" Type="http://schemas.openxmlformats.org/officeDocument/2006/relationships/tags" Target="../tags/tag172.xml"/><Relationship Id="rId17" Type="http://schemas.openxmlformats.org/officeDocument/2006/relationships/tags" Target="../tags/tag171.xml"/><Relationship Id="rId16" Type="http://schemas.openxmlformats.org/officeDocument/2006/relationships/tags" Target="../tags/tag170.xml"/><Relationship Id="rId15" Type="http://schemas.openxmlformats.org/officeDocument/2006/relationships/tags" Target="../tags/tag169.xml"/><Relationship Id="rId14" Type="http://schemas.openxmlformats.org/officeDocument/2006/relationships/tags" Target="../tags/tag168.xml"/><Relationship Id="rId13" Type="http://schemas.openxmlformats.org/officeDocument/2006/relationships/tags" Target="../tags/tag167.xml"/><Relationship Id="rId12" Type="http://schemas.openxmlformats.org/officeDocument/2006/relationships/tags" Target="../tags/tag166.xml"/><Relationship Id="rId11" Type="http://schemas.openxmlformats.org/officeDocument/2006/relationships/tags" Target="../tags/tag165.xml"/><Relationship Id="rId10" Type="http://schemas.openxmlformats.org/officeDocument/2006/relationships/tags" Target="../tags/tag164.xml"/><Relationship Id="rId1" Type="http://schemas.openxmlformats.org/officeDocument/2006/relationships/tags" Target="../tags/tag158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182.xml"/><Relationship Id="rId8" Type="http://schemas.openxmlformats.org/officeDocument/2006/relationships/tags" Target="../tags/tag181.xml"/><Relationship Id="rId7" Type="http://schemas.openxmlformats.org/officeDocument/2006/relationships/tags" Target="../tags/tag180.xml"/><Relationship Id="rId6" Type="http://schemas.openxmlformats.org/officeDocument/2006/relationships/tags" Target="../tags/tag179.xml"/><Relationship Id="rId5" Type="http://schemas.openxmlformats.org/officeDocument/2006/relationships/tags" Target="../tags/tag178.xml"/><Relationship Id="rId4" Type="http://schemas.openxmlformats.org/officeDocument/2006/relationships/tags" Target="../tags/tag177.xml"/><Relationship Id="rId3" Type="http://schemas.openxmlformats.org/officeDocument/2006/relationships/image" Target="../media/image10.jpeg"/><Relationship Id="rId2" Type="http://schemas.openxmlformats.org/officeDocument/2006/relationships/tags" Target="../tags/tag176.xml"/><Relationship Id="rId12" Type="http://schemas.openxmlformats.org/officeDocument/2006/relationships/notesSlide" Target="../notesSlides/notesSlide4.xml"/><Relationship Id="rId11" Type="http://schemas.openxmlformats.org/officeDocument/2006/relationships/slideLayout" Target="../slideLayouts/slideLayout18.xml"/><Relationship Id="rId10" Type="http://schemas.openxmlformats.org/officeDocument/2006/relationships/tags" Target="../tags/tag183.xml"/><Relationship Id="rId1" Type="http://schemas.openxmlformats.org/officeDocument/2006/relationships/tags" Target="../tags/tag175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191.xml"/><Relationship Id="rId8" Type="http://schemas.openxmlformats.org/officeDocument/2006/relationships/tags" Target="../tags/tag190.xml"/><Relationship Id="rId7" Type="http://schemas.openxmlformats.org/officeDocument/2006/relationships/image" Target="../media/image11.jpeg"/><Relationship Id="rId6" Type="http://schemas.openxmlformats.org/officeDocument/2006/relationships/tags" Target="../tags/tag189.xml"/><Relationship Id="rId5" Type="http://schemas.openxmlformats.org/officeDocument/2006/relationships/tags" Target="../tags/tag188.xml"/><Relationship Id="rId4" Type="http://schemas.openxmlformats.org/officeDocument/2006/relationships/tags" Target="../tags/tag187.xml"/><Relationship Id="rId3" Type="http://schemas.openxmlformats.org/officeDocument/2006/relationships/tags" Target="../tags/tag186.xml"/><Relationship Id="rId2" Type="http://schemas.openxmlformats.org/officeDocument/2006/relationships/tags" Target="../tags/tag185.xml"/><Relationship Id="rId19" Type="http://schemas.openxmlformats.org/officeDocument/2006/relationships/notesSlide" Target="../notesSlides/notesSlide5.xml"/><Relationship Id="rId18" Type="http://schemas.openxmlformats.org/officeDocument/2006/relationships/slideLayout" Target="../slideLayouts/slideLayout18.xml"/><Relationship Id="rId17" Type="http://schemas.openxmlformats.org/officeDocument/2006/relationships/tags" Target="../tags/tag197.xml"/><Relationship Id="rId16" Type="http://schemas.openxmlformats.org/officeDocument/2006/relationships/image" Target="../media/image13.jpeg"/><Relationship Id="rId15" Type="http://schemas.openxmlformats.org/officeDocument/2006/relationships/tags" Target="../tags/tag196.xml"/><Relationship Id="rId14" Type="http://schemas.openxmlformats.org/officeDocument/2006/relationships/tags" Target="../tags/tag195.xml"/><Relationship Id="rId13" Type="http://schemas.openxmlformats.org/officeDocument/2006/relationships/tags" Target="../tags/tag194.xml"/><Relationship Id="rId12" Type="http://schemas.openxmlformats.org/officeDocument/2006/relationships/image" Target="../media/image12.jpeg"/><Relationship Id="rId11" Type="http://schemas.openxmlformats.org/officeDocument/2006/relationships/tags" Target="../tags/tag193.xml"/><Relationship Id="rId10" Type="http://schemas.openxmlformats.org/officeDocument/2006/relationships/tags" Target="../tags/tag192.xml"/><Relationship Id="rId1" Type="http://schemas.openxmlformats.org/officeDocument/2006/relationships/tags" Target="../tags/tag184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8.xml"/><Relationship Id="rId8" Type="http://schemas.openxmlformats.org/officeDocument/2006/relationships/tags" Target="../tags/tag205.xml"/><Relationship Id="rId7" Type="http://schemas.openxmlformats.org/officeDocument/2006/relationships/tags" Target="../tags/tag204.xml"/><Relationship Id="rId6" Type="http://schemas.openxmlformats.org/officeDocument/2006/relationships/tags" Target="../tags/tag203.xml"/><Relationship Id="rId5" Type="http://schemas.openxmlformats.org/officeDocument/2006/relationships/tags" Target="../tags/tag202.xml"/><Relationship Id="rId4" Type="http://schemas.openxmlformats.org/officeDocument/2006/relationships/tags" Target="../tags/tag201.xml"/><Relationship Id="rId3" Type="http://schemas.openxmlformats.org/officeDocument/2006/relationships/tags" Target="../tags/tag200.xml"/><Relationship Id="rId2" Type="http://schemas.openxmlformats.org/officeDocument/2006/relationships/tags" Target="../tags/tag199.xml"/><Relationship Id="rId10" Type="http://schemas.openxmlformats.org/officeDocument/2006/relationships/notesSlide" Target="../notesSlides/notesSlide6.xml"/><Relationship Id="rId1" Type="http://schemas.openxmlformats.org/officeDocument/2006/relationships/tags" Target="../tags/tag198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image" Target="../media/image15.jpeg"/><Relationship Id="rId8" Type="http://schemas.openxmlformats.org/officeDocument/2006/relationships/tags" Target="../tags/tag212.xml"/><Relationship Id="rId7" Type="http://schemas.openxmlformats.org/officeDocument/2006/relationships/tags" Target="../tags/tag211.xml"/><Relationship Id="rId6" Type="http://schemas.openxmlformats.org/officeDocument/2006/relationships/tags" Target="../tags/tag210.xml"/><Relationship Id="rId5" Type="http://schemas.openxmlformats.org/officeDocument/2006/relationships/tags" Target="../tags/tag209.xml"/><Relationship Id="rId4" Type="http://schemas.openxmlformats.org/officeDocument/2006/relationships/image" Target="../media/image14.jpeg"/><Relationship Id="rId3" Type="http://schemas.openxmlformats.org/officeDocument/2006/relationships/tags" Target="../tags/tag208.xml"/><Relationship Id="rId2" Type="http://schemas.openxmlformats.org/officeDocument/2006/relationships/tags" Target="../tags/tag207.xml"/><Relationship Id="rId12" Type="http://schemas.openxmlformats.org/officeDocument/2006/relationships/notesSlide" Target="../notesSlides/notesSlide7.xml"/><Relationship Id="rId11" Type="http://schemas.openxmlformats.org/officeDocument/2006/relationships/slideLayout" Target="../slideLayouts/slideLayout18.xml"/><Relationship Id="rId10" Type="http://schemas.openxmlformats.org/officeDocument/2006/relationships/tags" Target="../tags/tag213.xml"/><Relationship Id="rId1" Type="http://schemas.openxmlformats.org/officeDocument/2006/relationships/tags" Target="../tags/tag20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署名"/>
          <p:cNvSpPr>
            <a:spLocks noGrp="1"/>
          </p:cNvSpPr>
          <p:nvPr>
            <p:ph type="body" sz="quarter" idx="17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汇报人：WPS</a:t>
            </a:r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/>
        <p:txBody>
          <a:bodyPr>
            <a:normAutofit fontScale="90000"/>
          </a:bodyPr>
          <a:lstStyle/>
          <a:p>
            <a:r>
              <a:rPr lang="zh-CN" altLang="en-US"/>
              <a:t>CVPR2022｜基于Transformer的高质量实例分割方法MaskTransfiner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 descr="/data/temp/574410d4-0940-11ef-9526-7a36f64ba980.jpg@base@tag=imgScale&amp;m=1&amp;w=1153&amp;h=1153&amp;q=95574410d4-0940-11ef-9526-7a36f64ba980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/>
          <a:srcRect/>
          <a:stretch>
            <a:fillRect/>
          </a:stretch>
        </p:blipFill>
        <p:spPr>
          <a:xfrm>
            <a:off x="1297576" y="1722243"/>
            <a:ext cx="4153655" cy="4153655"/>
          </a:xfrm>
          <a:custGeom>
            <a:avLst/>
            <a:gdLst>
              <a:gd name="connsiteX0" fmla="*/ 2289799 w 4579598"/>
              <a:gd name="connsiteY0" fmla="*/ 0 h 4579598"/>
              <a:gd name="connsiteX1" fmla="*/ 4579598 w 4579598"/>
              <a:gd name="connsiteY1" fmla="*/ 2289799 h 4579598"/>
              <a:gd name="connsiteX2" fmla="*/ 2289799 w 4579598"/>
              <a:gd name="connsiteY2" fmla="*/ 4579598 h 4579598"/>
              <a:gd name="connsiteX3" fmla="*/ 0 w 4579598"/>
              <a:gd name="connsiteY3" fmla="*/ 2289799 h 4579598"/>
              <a:gd name="connsiteX4" fmla="*/ 2289799 w 4579598"/>
              <a:gd name="connsiteY4" fmla="*/ 0 h 4579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79598" h="4579598">
                <a:moveTo>
                  <a:pt x="2289799" y="0"/>
                </a:moveTo>
                <a:cubicBezTo>
                  <a:pt x="3554420" y="0"/>
                  <a:pt x="4579598" y="1025178"/>
                  <a:pt x="4579598" y="2289799"/>
                </a:cubicBezTo>
                <a:cubicBezTo>
                  <a:pt x="4579598" y="3554420"/>
                  <a:pt x="3554420" y="4579598"/>
                  <a:pt x="2289799" y="4579598"/>
                </a:cubicBezTo>
                <a:cubicBezTo>
                  <a:pt x="1025178" y="4579598"/>
                  <a:pt x="0" y="3554420"/>
                  <a:pt x="0" y="2289799"/>
                </a:cubicBezTo>
                <a:cubicBezTo>
                  <a:pt x="0" y="1025178"/>
                  <a:pt x="1025178" y="0"/>
                  <a:pt x="2289799" y="0"/>
                </a:cubicBezTo>
                <a:close/>
              </a:path>
            </a:pathLst>
          </a:custGeom>
          <a:ln w="9525" cap="flat" cmpd="sng" algn="ctr">
            <a:solidFill>
              <a:schemeClr val="dk1">
                <a:lumMod val="40000"/>
                <a:lumOff val="60000"/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4" name="标题 3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zh-CN" altLang="en-US"/>
              <a:t>【可视化结果比较】</a:t>
            </a:r>
            <a:endParaRPr lang="zh-CN" altLang="en-US"/>
          </a:p>
        </p:txBody>
      </p:sp>
      <p:sp>
        <p:nvSpPr>
          <p:cNvPr id="2" name="矩形 1"/>
          <p:cNvSpPr/>
          <p:nvPr>
            <p:custDataLst>
              <p:tags r:id="rId4"/>
            </p:custDataLst>
          </p:nvPr>
        </p:nvSpPr>
        <p:spPr>
          <a:xfrm>
            <a:off x="6094859" y="2936429"/>
            <a:ext cx="5256686" cy="858988"/>
          </a:xfrm>
          <a:prstGeom prst="rect">
            <a:avLst/>
          </a:prstGeom>
          <a:noFill/>
          <a:ln>
            <a:noFill/>
          </a:ln>
        </p:spPr>
        <p:txBody>
          <a:bodyPr wrap="square" lIns="360000" tIns="0" rIns="0" bIns="0" rtlCol="0" anchor="t" anchorCtr="0">
            <a:no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精细化分割物体边缘细节，提高预测精度和质量。</a:t>
            </a:r>
            <a:endParaRPr lang="zh-CN" altLang="en-US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3" name="矩形 2"/>
          <p:cNvSpPr/>
          <p:nvPr>
            <p:custDataLst>
              <p:tags r:id="rId5"/>
            </p:custDataLst>
          </p:nvPr>
        </p:nvSpPr>
        <p:spPr>
          <a:xfrm>
            <a:off x="6097399" y="2425187"/>
            <a:ext cx="5256686" cy="471351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b">
            <a:noAutofit/>
          </a:bodyPr>
          <a:p>
            <a:pPr marL="342900" indent="-342900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</a:pPr>
            <a:r>
              <a:rPr lang="zh-CN" altLang="en-US" sz="2400" b="1" dirty="0">
                <a:solidFill>
                  <a:schemeClr val="accent1"/>
                </a:solidFill>
                <a:latin typeface="+mn-ea"/>
                <a:cs typeface="+mn-ea"/>
              </a:rPr>
              <a:t>Transfiner方法</a:t>
            </a:r>
            <a:endParaRPr lang="zh-CN" altLang="en-US" sz="2400" b="1" dirty="0">
              <a:solidFill>
                <a:schemeClr val="accent1"/>
              </a:solidFill>
              <a:latin typeface="+mn-ea"/>
              <a:cs typeface="+mn-ea"/>
            </a:endParaRPr>
          </a:p>
        </p:txBody>
      </p:sp>
      <p:sp>
        <p:nvSpPr>
          <p:cNvPr id="11" name="矩形 10"/>
          <p:cNvSpPr/>
          <p:nvPr>
            <p:custDataLst>
              <p:tags r:id="rId6"/>
            </p:custDataLst>
          </p:nvPr>
        </p:nvSpPr>
        <p:spPr>
          <a:xfrm>
            <a:off x="6094859" y="4528582"/>
            <a:ext cx="5256686" cy="858988"/>
          </a:xfrm>
          <a:prstGeom prst="rect">
            <a:avLst/>
          </a:prstGeom>
          <a:noFill/>
          <a:ln>
            <a:noFill/>
          </a:ln>
        </p:spPr>
        <p:txBody>
          <a:bodyPr wrap="square" lIns="360000" tIns="0" rIns="0" bIns="0" rtlCol="0" anchor="t" anchorCtr="0">
            <a:no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Transfiner优于SOLQ、Mask R-CNN和PointRend。</a:t>
            </a:r>
            <a:endParaRPr lang="zh-CN" altLang="en-US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12" name="矩形 11"/>
          <p:cNvSpPr/>
          <p:nvPr>
            <p:custDataLst>
              <p:tags r:id="rId7"/>
            </p:custDataLst>
          </p:nvPr>
        </p:nvSpPr>
        <p:spPr>
          <a:xfrm>
            <a:off x="6094859" y="4021151"/>
            <a:ext cx="5256686" cy="471351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b">
            <a:noAutofit/>
          </a:bodyPr>
          <a:p>
            <a:pPr marL="342900" indent="-342900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</a:pPr>
            <a:r>
              <a:rPr lang="zh-CN" altLang="en-US" sz="2400" b="1">
                <a:solidFill>
                  <a:schemeClr val="accent1"/>
                </a:solidFill>
                <a:latin typeface="+mn-ea"/>
                <a:cs typeface="+mn-ea"/>
              </a:rPr>
              <a:t>实例分割方法比较</a:t>
            </a:r>
            <a:endParaRPr lang="zh-CN" altLang="en-US" sz="2400" b="1">
              <a:solidFill>
                <a:schemeClr val="accent1"/>
              </a:solidFill>
              <a:latin typeface="+mn-ea"/>
              <a:cs typeface="+mn-ea"/>
            </a:endParaRPr>
          </a:p>
        </p:txBody>
      </p:sp>
    </p:spTree>
    <p:custDataLst>
      <p:tags r:id="rId8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2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>
                <a:sym typeface="+mn-ea"/>
              </a:rPr>
              <a:t>【定量对比】</a:t>
            </a:r>
            <a:endParaRPr lang="zh-CN" altLang="en-US">
              <a:sym typeface="+mn-ea"/>
            </a:endParaRPr>
          </a:p>
        </p:txBody>
      </p:sp>
      <p:sp>
        <p:nvSpPr>
          <p:cNvPr id="14" name="矩形 13"/>
          <p:cNvSpPr/>
          <p:nvPr>
            <p:custDataLst>
              <p:tags r:id="rId2"/>
            </p:custDataLst>
          </p:nvPr>
        </p:nvSpPr>
        <p:spPr>
          <a:xfrm>
            <a:off x="695960" y="1415799"/>
            <a:ext cx="5041524" cy="4644259"/>
          </a:xfrm>
          <a:prstGeom prst="rect">
            <a:avLst/>
          </a:prstGeom>
          <a:solidFill>
            <a:schemeClr val="tx1">
              <a:lumMod val="40000"/>
              <a:lumOff val="60000"/>
              <a:alpha val="15000"/>
            </a:schemeClr>
          </a:solidFill>
          <a:ln w="9525">
            <a:solidFill>
              <a:schemeClr val="tx1">
                <a:lumMod val="40000"/>
                <a:lumOff val="60000"/>
                <a:alpha val="20000"/>
              </a:schemeClr>
            </a:solidFill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solidFill>
                <a:schemeClr val="bg1"/>
              </a:solidFill>
              <a:latin typeface="+mn-ea"/>
              <a:sym typeface="MiSans Normal" panose="00000500000000000000" charset="-122"/>
            </a:endParaRPr>
          </a:p>
        </p:txBody>
      </p:sp>
      <p:pic>
        <p:nvPicPr>
          <p:cNvPr id="15" name="图片 14" descr="/data/temp/57822e19-0940-11ef-b3a6-0ebd3878d4f2.jpg@base@tag=imgScale&amp;m=1&amp;w=1399&amp;h=817&amp;q=9557822e19-0940-11ef-b3a6-0ebd3878d4f2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4"/>
          <a:srcRect l="4071" t="122" b="245"/>
          <a:stretch>
            <a:fillRect/>
          </a:stretch>
        </p:blipFill>
        <p:spPr>
          <a:xfrm>
            <a:off x="696595" y="1415799"/>
            <a:ext cx="5040889" cy="2943861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402" h="2926">
                <a:moveTo>
                  <a:pt x="0" y="0"/>
                </a:moveTo>
                <a:lnTo>
                  <a:pt x="3402" y="0"/>
                </a:lnTo>
                <a:lnTo>
                  <a:pt x="3402" y="2926"/>
                </a:lnTo>
                <a:lnTo>
                  <a:pt x="0" y="2926"/>
                </a:lnTo>
                <a:lnTo>
                  <a:pt x="0" y="0"/>
                </a:lnTo>
                <a:close/>
              </a:path>
            </a:pathLst>
          </a:cu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17" name="矩形 16"/>
          <p:cNvSpPr/>
          <p:nvPr>
            <p:custDataLst>
              <p:tags r:id="rId5"/>
            </p:custDataLst>
          </p:nvPr>
        </p:nvSpPr>
        <p:spPr>
          <a:xfrm>
            <a:off x="1136092" y="4536104"/>
            <a:ext cx="4173296" cy="52018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信息损失区域</a:t>
            </a:r>
            <a:endParaRPr lang="zh-CN" altLang="en-US" sz="2400" b="1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18" name="矩形 17"/>
          <p:cNvSpPr/>
          <p:nvPr>
            <p:custDataLst>
              <p:tags r:id="rId6"/>
            </p:custDataLst>
          </p:nvPr>
        </p:nvSpPr>
        <p:spPr>
          <a:xfrm>
            <a:off x="1136092" y="5082301"/>
            <a:ext cx="4174293" cy="91607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避免整图上的大计算量，提高计算效率。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19" name="矩形 18"/>
          <p:cNvSpPr/>
          <p:nvPr>
            <p:custDataLst>
              <p:tags r:id="rId7"/>
            </p:custDataLst>
          </p:nvPr>
        </p:nvSpPr>
        <p:spPr>
          <a:xfrm>
            <a:off x="6455791" y="1415799"/>
            <a:ext cx="5040889" cy="4644258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accent1">
                <a:alpha val="50000"/>
              </a:schemeClr>
            </a:solidFill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solidFill>
                <a:schemeClr val="bg1"/>
              </a:solidFill>
              <a:latin typeface="+mn-ea"/>
              <a:sym typeface="MiSans Normal" panose="00000500000000000000" charset="-122"/>
            </a:endParaRPr>
          </a:p>
        </p:txBody>
      </p:sp>
      <p:sp>
        <p:nvSpPr>
          <p:cNvPr id="20" name="矩形 19"/>
          <p:cNvSpPr/>
          <p:nvPr>
            <p:custDataLst>
              <p:tags r:id="rId8"/>
            </p:custDataLst>
          </p:nvPr>
        </p:nvSpPr>
        <p:spPr>
          <a:xfrm>
            <a:off x="6909261" y="4536104"/>
            <a:ext cx="4171303" cy="52018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 dirty="0">
                <a:solidFill>
                  <a:srgbClr val="FFFFFF"/>
                </a:solidFill>
                <a:latin typeface="+mn-ea"/>
                <a:cs typeface="+mn-ea"/>
              </a:rPr>
              <a:t>四叉树结构Transformer</a:t>
            </a:r>
            <a:endParaRPr lang="zh-CN" altLang="en-US" sz="2400" b="1" dirty="0">
              <a:solidFill>
                <a:srgbClr val="FFFFFF"/>
              </a:solidFill>
              <a:latin typeface="+mn-ea"/>
              <a:cs typeface="+mn-ea"/>
            </a:endParaRPr>
          </a:p>
        </p:txBody>
      </p:sp>
      <p:sp>
        <p:nvSpPr>
          <p:cNvPr id="21" name="矩形 20"/>
          <p:cNvSpPr/>
          <p:nvPr>
            <p:custDataLst>
              <p:tags r:id="rId9"/>
            </p:custDataLst>
          </p:nvPr>
        </p:nvSpPr>
        <p:spPr>
          <a:xfrm>
            <a:off x="6905450" y="5082301"/>
            <a:ext cx="4174293" cy="91607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dirty="0">
                <a:solidFill>
                  <a:srgbClr val="FFFFFF"/>
                </a:solidFill>
                <a:latin typeface="+mn-ea"/>
                <a:cs typeface="+mn-ea"/>
              </a:rPr>
              <a:t>转换不同尺度空间下离散分布的特征点，进行全局推理和预测，提升性能。</a:t>
            </a:r>
            <a:endParaRPr lang="zh-CN" altLang="en-US" dirty="0">
              <a:solidFill>
                <a:srgbClr val="FFFFFF"/>
              </a:solidFill>
              <a:latin typeface="+mn-ea"/>
              <a:cs typeface="+mn-ea"/>
            </a:endParaRPr>
          </a:p>
        </p:txBody>
      </p:sp>
      <p:pic>
        <p:nvPicPr>
          <p:cNvPr id="22" name="图片 21" descr="/data/temp/57823089-0940-11ef-b3a6-0ebd3878d4f2.jpg@base@tag=imgScale&amp;m=1&amp;w=1399&amp;h=817&amp;q=9557823089-0940-11ef-b3a6-0ebd3878d4f2"/>
          <p:cNvPicPr>
            <a:picLocks noChangeAspect="1"/>
          </p:cNvPicPr>
          <p:nvPr>
            <p:custDataLst>
              <p:tags r:id="rId10"/>
            </p:custDataLst>
          </p:nvPr>
        </p:nvPicPr>
        <p:blipFill rotWithShape="1">
          <a:blip r:embed="rId11"/>
          <a:srcRect t="29123" b="12477"/>
          <a:stretch>
            <a:fillRect/>
          </a:stretch>
        </p:blipFill>
        <p:spPr>
          <a:xfrm>
            <a:off x="6455791" y="1415799"/>
            <a:ext cx="5040889" cy="2943861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402" h="2926">
                <a:moveTo>
                  <a:pt x="0" y="0"/>
                </a:moveTo>
                <a:lnTo>
                  <a:pt x="3402" y="0"/>
                </a:lnTo>
                <a:lnTo>
                  <a:pt x="3402" y="2926"/>
                </a:lnTo>
                <a:lnTo>
                  <a:pt x="0" y="2926"/>
                </a:lnTo>
                <a:lnTo>
                  <a:pt x="0" y="0"/>
                </a:lnTo>
                <a:close/>
              </a:path>
            </a:pathLst>
          </a:custGeom>
          <a:ln w="3175" cmpd="sng">
            <a:solidFill>
              <a:schemeClr val="tx1">
                <a:lumMod val="40000"/>
                <a:lumOff val="60000"/>
                <a:alpha val="20000"/>
              </a:schemeClr>
            </a:solidFill>
          </a:ln>
        </p:spPr>
      </p:pic>
    </p:spTree>
    <p:custDataLst>
      <p:tags r:id="rId1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681038" y="280987"/>
            <a:ext cx="10829924" cy="3148013"/>
          </a:xfrm>
        </p:spPr>
        <p:txBody>
          <a:bodyPr wrap="square">
            <a:noAutofit/>
          </a:bodyPr>
          <a:lstStyle/>
          <a:p>
            <a:r>
              <a:rPr lang="zh-CN" altLang="en-US" dirty="0"/>
              <a:t>谢谢</a:t>
            </a:r>
            <a:endParaRPr lang="zh-CN" altLang="en-US" dirty="0"/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prstGeom prst="rect">
            <a:avLst/>
          </a:prstGeom>
        </p:spPr>
        <p:txBody>
          <a:bodyPr wrap="square">
            <a:normAutofit/>
          </a:bodyPr>
          <a:lstStyle/>
          <a:p>
            <a:r>
              <a:rPr lang="zh-CN" altLang="en-US" dirty="0"/>
              <a:t>引言</a:t>
            </a:r>
            <a:endParaRPr lang="zh-CN" altLang="en-US" dirty="0"/>
          </a:p>
        </p:txBody>
      </p:sp>
      <p:sp>
        <p:nvSpPr>
          <p:cNvPr id="9" name="圆角矩形 106"/>
          <p:cNvSpPr/>
          <p:nvPr>
            <p:custDataLst>
              <p:tags r:id="rId2"/>
            </p:custDataLst>
          </p:nvPr>
        </p:nvSpPr>
        <p:spPr>
          <a:xfrm>
            <a:off x="759244" y="2647921"/>
            <a:ext cx="4969687" cy="3271195"/>
          </a:xfrm>
          <a:prstGeom prst="roundRect">
            <a:avLst>
              <a:gd name="adj" fmla="val 8465"/>
            </a:avLst>
          </a:prstGeom>
          <a:solidFill>
            <a:schemeClr val="tx1">
              <a:lumMod val="40000"/>
              <a:lumOff val="60000"/>
              <a:alpha val="2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>
                  <a:lumMod val="50000"/>
                  <a:lumOff val="50000"/>
                  <a:alpha val="10000"/>
                </a:schemeClr>
              </a:solidFill>
            </a:endParaRPr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1395814" y="4323607"/>
            <a:ext cx="3696047" cy="143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algn="ctr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高频区域分割粗糙，边缘像素点错分，需要高效且准确的实例分割方法。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12" name="矩形 11"/>
          <p:cNvSpPr/>
          <p:nvPr>
            <p:custDataLst>
              <p:tags r:id="rId4"/>
            </p:custDataLst>
          </p:nvPr>
        </p:nvSpPr>
        <p:spPr>
          <a:xfrm>
            <a:off x="1395814" y="3645701"/>
            <a:ext cx="3695411" cy="534184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>
                <a:solidFill>
                  <a:schemeClr val="accent1"/>
                </a:solidFill>
                <a:latin typeface="+mn-ea"/>
                <a:cs typeface="+mn-ea"/>
              </a:rPr>
              <a:t>问题</a:t>
            </a:r>
            <a:endParaRPr lang="zh-CN" altLang="en-US" sz="2800" b="1" dirty="0">
              <a:solidFill>
                <a:schemeClr val="accent1"/>
              </a:solidFill>
              <a:latin typeface="+mn-ea"/>
              <a:cs typeface="+mn-ea"/>
            </a:endParaRPr>
          </a:p>
        </p:txBody>
      </p:sp>
      <p:sp>
        <p:nvSpPr>
          <p:cNvPr id="35" name="圆角矩形 106"/>
          <p:cNvSpPr/>
          <p:nvPr>
            <p:custDataLst>
              <p:tags r:id="rId5"/>
            </p:custDataLst>
          </p:nvPr>
        </p:nvSpPr>
        <p:spPr>
          <a:xfrm>
            <a:off x="6463570" y="2647921"/>
            <a:ext cx="4969687" cy="3271195"/>
          </a:xfrm>
          <a:prstGeom prst="roundRect">
            <a:avLst>
              <a:gd name="adj" fmla="val 8465"/>
            </a:avLst>
          </a:prstGeom>
          <a:solidFill>
            <a:schemeClr val="tx1">
              <a:lumMod val="40000"/>
              <a:lumOff val="60000"/>
              <a:alpha val="2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>
                  <a:lumMod val="50000"/>
                  <a:lumOff val="50000"/>
                  <a:alpha val="10000"/>
                </a:schemeClr>
              </a:solidFill>
            </a:endParaRPr>
          </a:p>
        </p:txBody>
      </p:sp>
      <p:pic>
        <p:nvPicPr>
          <p:cNvPr id="39" name="图片 38" descr="/data/temp/501ca357-0940-11ef-be85-16726c06956a.jpg@base@tag=imgScale&amp;m=1&amp;w=534&amp;h=534&amp;q=95501ca357-0940-11ef-be85-16726c06956a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rcRect l="13126" r="14614"/>
          <a:stretch>
            <a:fillRect/>
          </a:stretch>
        </p:blipFill>
        <p:spPr>
          <a:xfrm>
            <a:off x="2221892" y="1416118"/>
            <a:ext cx="1926448" cy="1926448"/>
          </a:xfrm>
          <a:custGeom>
            <a:avLst/>
            <a:gdLst>
              <a:gd name="connsiteX0" fmla="*/ 981734 w 1963468"/>
              <a:gd name="connsiteY0" fmla="*/ 0 h 1963468"/>
              <a:gd name="connsiteX1" fmla="*/ 1963468 w 1963468"/>
              <a:gd name="connsiteY1" fmla="*/ 981734 h 1963468"/>
              <a:gd name="connsiteX2" fmla="*/ 981734 w 1963468"/>
              <a:gd name="connsiteY2" fmla="*/ 1963468 h 1963468"/>
              <a:gd name="connsiteX3" fmla="*/ 0 w 1963468"/>
              <a:gd name="connsiteY3" fmla="*/ 981734 h 1963468"/>
              <a:gd name="connsiteX4" fmla="*/ 981734 w 1963468"/>
              <a:gd name="connsiteY4" fmla="*/ 0 h 1963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63468" h="1963468">
                <a:moveTo>
                  <a:pt x="981734" y="0"/>
                </a:moveTo>
                <a:cubicBezTo>
                  <a:pt x="1523931" y="0"/>
                  <a:pt x="1963468" y="439537"/>
                  <a:pt x="1963468" y="981734"/>
                </a:cubicBezTo>
                <a:cubicBezTo>
                  <a:pt x="1963468" y="1523931"/>
                  <a:pt x="1523931" y="1963468"/>
                  <a:pt x="981734" y="1963468"/>
                </a:cubicBezTo>
                <a:cubicBezTo>
                  <a:pt x="439537" y="1963468"/>
                  <a:pt x="0" y="1523931"/>
                  <a:pt x="0" y="981734"/>
                </a:cubicBezTo>
                <a:cubicBezTo>
                  <a:pt x="0" y="439537"/>
                  <a:pt x="439537" y="0"/>
                  <a:pt x="981734" y="0"/>
                </a:cubicBezTo>
                <a:close/>
              </a:path>
            </a:pathLst>
          </a:cu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14" name="矩形 13"/>
          <p:cNvSpPr/>
          <p:nvPr>
            <p:custDataLst>
              <p:tags r:id="rId8"/>
            </p:custDataLst>
          </p:nvPr>
        </p:nvSpPr>
        <p:spPr>
          <a:xfrm>
            <a:off x="7258487" y="4323607"/>
            <a:ext cx="3696047" cy="143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algn="ctr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识别信息损失区域，构建四叉树结构，设计基于Transformer的分割网络。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15" name="矩形 14"/>
          <p:cNvSpPr/>
          <p:nvPr>
            <p:custDataLst>
              <p:tags r:id="rId9"/>
            </p:custDataLst>
          </p:nvPr>
        </p:nvSpPr>
        <p:spPr>
          <a:xfrm>
            <a:off x="7258487" y="3645701"/>
            <a:ext cx="3695411" cy="534184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>
                <a:solidFill>
                  <a:schemeClr val="accent1"/>
                </a:solidFill>
                <a:latin typeface="+mn-ea"/>
                <a:cs typeface="+mn-ea"/>
              </a:rPr>
              <a:t>解决方法</a:t>
            </a:r>
            <a:endParaRPr lang="zh-CN" altLang="en-US" sz="2800" b="1" dirty="0">
              <a:solidFill>
                <a:schemeClr val="accent1"/>
              </a:solidFill>
              <a:latin typeface="+mn-ea"/>
              <a:cs typeface="+mn-ea"/>
            </a:endParaRPr>
          </a:p>
        </p:txBody>
      </p:sp>
      <p:sp>
        <p:nvSpPr>
          <p:cNvPr id="40" name="圆角矩形 25"/>
          <p:cNvSpPr/>
          <p:nvPr>
            <p:custDataLst>
              <p:tags r:id="rId10"/>
            </p:custDataLst>
          </p:nvPr>
        </p:nvSpPr>
        <p:spPr>
          <a:xfrm>
            <a:off x="2976745" y="3134411"/>
            <a:ext cx="416529" cy="41652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25400">
            <a:solidFill>
              <a:schemeClr val="lt1"/>
            </a:solidFill>
          </a:ln>
          <a:effectLst>
            <a:outerShdw blurRad="127000" dist="63500" dir="2700000" algn="tl" rotWithShape="0">
              <a:schemeClr val="accent1">
                <a:lumMod val="60000"/>
                <a:lumOff val="40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sym typeface="+mn-ea"/>
            </a:endParaRPr>
          </a:p>
        </p:txBody>
      </p:sp>
      <p:sp>
        <p:nvSpPr>
          <p:cNvPr id="41" name="任意多边形 26"/>
          <p:cNvSpPr>
            <a:spLocks noChangeAspect="1"/>
          </p:cNvSpPr>
          <p:nvPr>
            <p:custDataLst>
              <p:tags r:id="rId11"/>
            </p:custDataLst>
          </p:nvPr>
        </p:nvSpPr>
        <p:spPr>
          <a:xfrm rot="8100000">
            <a:off x="3056873" y="3233616"/>
            <a:ext cx="257150" cy="152453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516" h="1878">
                <a:moveTo>
                  <a:pt x="3018" y="0"/>
                </a:moveTo>
                <a:lnTo>
                  <a:pt x="3516" y="0"/>
                </a:lnTo>
                <a:lnTo>
                  <a:pt x="3516" y="1878"/>
                </a:lnTo>
                <a:lnTo>
                  <a:pt x="3018" y="1878"/>
                </a:lnTo>
                <a:lnTo>
                  <a:pt x="3018" y="499"/>
                </a:lnTo>
                <a:lnTo>
                  <a:pt x="0" y="499"/>
                </a:lnTo>
                <a:lnTo>
                  <a:pt x="0" y="1"/>
                </a:lnTo>
                <a:lnTo>
                  <a:pt x="3018" y="1"/>
                </a:lnTo>
                <a:lnTo>
                  <a:pt x="301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42" name="图片 41" descr="/data/temp/501ca3df-0940-11ef-be85-16726c06956a.jpg@base@tag=imgScale&amp;m=1&amp;w=534&amp;h=534&amp;q=95501ca3df-0940-11ef-be85-16726c06956a"/>
          <p:cNvPicPr>
            <a:picLocks noChangeAspect="1"/>
          </p:cNvPicPr>
          <p:nvPr>
            <p:custDataLst>
              <p:tags r:id="rId12"/>
            </p:custDataLst>
          </p:nvPr>
        </p:nvPicPr>
        <p:blipFill>
          <a:blip r:embed="rId13"/>
          <a:srcRect t="12489" b="12489"/>
          <a:stretch>
            <a:fillRect/>
          </a:stretch>
        </p:blipFill>
        <p:spPr>
          <a:xfrm>
            <a:off x="7926854" y="1441555"/>
            <a:ext cx="1925862" cy="1926448"/>
          </a:xfrm>
          <a:custGeom>
            <a:avLst/>
            <a:gdLst>
              <a:gd name="connsiteX0" fmla="*/ 981734 w 1963468"/>
              <a:gd name="connsiteY0" fmla="*/ 0 h 1963468"/>
              <a:gd name="connsiteX1" fmla="*/ 1963468 w 1963468"/>
              <a:gd name="connsiteY1" fmla="*/ 981734 h 1963468"/>
              <a:gd name="connsiteX2" fmla="*/ 981734 w 1963468"/>
              <a:gd name="connsiteY2" fmla="*/ 1963468 h 1963468"/>
              <a:gd name="connsiteX3" fmla="*/ 0 w 1963468"/>
              <a:gd name="connsiteY3" fmla="*/ 981734 h 1963468"/>
              <a:gd name="connsiteX4" fmla="*/ 981734 w 1963468"/>
              <a:gd name="connsiteY4" fmla="*/ 0 h 1963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63468" h="1963468">
                <a:moveTo>
                  <a:pt x="981734" y="0"/>
                </a:moveTo>
                <a:cubicBezTo>
                  <a:pt x="1523931" y="0"/>
                  <a:pt x="1963468" y="439537"/>
                  <a:pt x="1963468" y="981734"/>
                </a:cubicBezTo>
                <a:cubicBezTo>
                  <a:pt x="1963468" y="1523931"/>
                  <a:pt x="1523931" y="1963468"/>
                  <a:pt x="981734" y="1963468"/>
                </a:cubicBezTo>
                <a:cubicBezTo>
                  <a:pt x="439537" y="1963468"/>
                  <a:pt x="0" y="1523931"/>
                  <a:pt x="0" y="981734"/>
                </a:cubicBezTo>
                <a:cubicBezTo>
                  <a:pt x="0" y="439537"/>
                  <a:pt x="439537" y="0"/>
                  <a:pt x="981734" y="0"/>
                </a:cubicBezTo>
                <a:close/>
              </a:path>
            </a:pathLst>
          </a:cu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43" name="圆角矩形 27"/>
          <p:cNvSpPr/>
          <p:nvPr>
            <p:custDataLst>
              <p:tags r:id="rId14"/>
            </p:custDataLst>
          </p:nvPr>
        </p:nvSpPr>
        <p:spPr>
          <a:xfrm>
            <a:off x="8681707" y="3134411"/>
            <a:ext cx="416029" cy="416528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25400">
            <a:solidFill>
              <a:schemeClr val="lt1"/>
            </a:solidFill>
          </a:ln>
          <a:effectLst>
            <a:outerShdw blurRad="127000" dist="63500" dir="2700000" algn="tl" rotWithShape="0">
              <a:schemeClr val="accent1">
                <a:lumMod val="60000"/>
                <a:lumOff val="40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sym typeface="+mn-ea"/>
            </a:endParaRPr>
          </a:p>
        </p:txBody>
      </p:sp>
      <p:sp>
        <p:nvSpPr>
          <p:cNvPr id="44" name="任意多边形 28"/>
          <p:cNvSpPr>
            <a:spLocks noChangeAspect="1"/>
          </p:cNvSpPr>
          <p:nvPr>
            <p:custDataLst>
              <p:tags r:id="rId15"/>
            </p:custDataLst>
          </p:nvPr>
        </p:nvSpPr>
        <p:spPr>
          <a:xfrm rot="8100000">
            <a:off x="8761199" y="3233616"/>
            <a:ext cx="257150" cy="152453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516" h="1878">
                <a:moveTo>
                  <a:pt x="3018" y="0"/>
                </a:moveTo>
                <a:lnTo>
                  <a:pt x="3516" y="0"/>
                </a:lnTo>
                <a:lnTo>
                  <a:pt x="3516" y="1878"/>
                </a:lnTo>
                <a:lnTo>
                  <a:pt x="3018" y="1878"/>
                </a:lnTo>
                <a:lnTo>
                  <a:pt x="3018" y="499"/>
                </a:lnTo>
                <a:lnTo>
                  <a:pt x="0" y="499"/>
                </a:lnTo>
                <a:lnTo>
                  <a:pt x="0" y="1"/>
                </a:lnTo>
                <a:lnTo>
                  <a:pt x="3018" y="1"/>
                </a:lnTo>
                <a:lnTo>
                  <a:pt x="301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</p:spTree>
    <p:custDataLst>
      <p:tags r:id="rId16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/data/temp/4fc64549-0940-11ef-9526-7a36f64ba980.jpg@base@tag=imgScale&amp;m=1&amp;w=3384&amp;h=952&amp;q=954fc64549-0940-11ef-9526-7a36f64ba980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t="23535" b="23866"/>
          <a:stretch>
            <a:fillRect/>
          </a:stretch>
        </p:blipFill>
        <p:spPr>
          <a:xfrm>
            <a:off x="0" y="0"/>
            <a:ext cx="12192000" cy="3429000"/>
          </a:xfrm>
          <a:prstGeom prst="rect">
            <a:avLst/>
          </a:prstGeom>
          <a:ln w="9525" cap="flat" cmpd="sng" algn="ctr">
            <a:solidFill>
              <a:schemeClr val="dk1">
                <a:lumMod val="40000"/>
                <a:lumOff val="60000"/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15" name="矩形: 圆角 14"/>
          <p:cNvSpPr/>
          <p:nvPr>
            <p:custDataLst>
              <p:tags r:id="rId3"/>
            </p:custDataLst>
          </p:nvPr>
        </p:nvSpPr>
        <p:spPr>
          <a:xfrm>
            <a:off x="530225" y="3091180"/>
            <a:ext cx="11129010" cy="3237865"/>
          </a:xfrm>
          <a:prstGeom prst="roundRect">
            <a:avLst>
              <a:gd name="adj" fmla="val 9236"/>
            </a:avLst>
          </a:prstGeom>
          <a:solidFill>
            <a:schemeClr val="lt1">
              <a:lumMod val="100000"/>
            </a:schemeClr>
          </a:solidFill>
          <a:ln w="3175" cap="flat" cmpd="sng" algn="ctr">
            <a:solidFill>
              <a:schemeClr val="accent1">
                <a:lumMod val="10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0" dist="76200" dir="5399999" algn="bl" rotWithShape="0">
              <a:schemeClr val="accent1">
                <a:alpha val="20000"/>
              </a:schemeClr>
            </a:outerShdw>
          </a:effectLst>
        </p:spPr>
        <p:txBody>
          <a:bodyPr rtlCol="0" anchor="ctr"/>
          <a:lstStyle/>
          <a:p>
            <a:pPr algn="ctr"/>
            <a:endParaRPr kumimoji="1" lang="zh-CN" altLang="en-US" sz="3200">
              <a:latin typeface="+mj-ea"/>
              <a:ea typeface="+mj-ea"/>
              <a:sym typeface="微软雅黑" panose="020B0503020204020204" charset="-122"/>
            </a:endParaRPr>
          </a:p>
        </p:txBody>
      </p:sp>
      <p:sp>
        <p:nvSpPr>
          <p:cNvPr id="29" name="标题"/>
          <p:cNvSpPr txBox="1"/>
          <p:nvPr>
            <p:custDataLst>
              <p:tags r:id="rId4"/>
            </p:custDataLst>
          </p:nvPr>
        </p:nvSpPr>
        <p:spPr>
          <a:xfrm>
            <a:off x="1668145" y="3244850"/>
            <a:ext cx="9473565" cy="779145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lstStyle>
            <a:defPPr>
              <a:defRPr lang="zh-CN"/>
            </a:defPPr>
            <a:lvl1pPr>
              <a:lnSpc>
                <a:spcPct val="131000"/>
              </a:lnSpc>
              <a:defRPr sz="3400" b="1">
                <a:solidFill>
                  <a:schemeClr val="dk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信息损失区域定义</a:t>
            </a:r>
            <a:endParaRPr lang="zh-CN" altLang="en-US" dirty="0"/>
          </a:p>
        </p:txBody>
      </p:sp>
      <p:sp>
        <p:nvSpPr>
          <p:cNvPr id="4" name="矩形 3"/>
          <p:cNvSpPr/>
          <p:nvPr>
            <p:custDataLst>
              <p:tags r:id="rId5"/>
            </p:custDataLst>
          </p:nvPr>
        </p:nvSpPr>
        <p:spPr>
          <a:xfrm>
            <a:off x="1487488" y="4873624"/>
            <a:ext cx="2647950" cy="1218565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rgbClr val="000000"/>
                </a:solidFill>
                <a:latin typeface="+mn-ea"/>
                <a:cs typeface="+mn-ea"/>
                <a:sym typeface="+mn-ea"/>
              </a:rPr>
              <a:t>物体Mask由于空间分辨率降低而信息损失的区域。</a:t>
            </a:r>
            <a:endParaRPr lang="zh-CN" altLang="en-US" sz="1400" dirty="0">
              <a:solidFill>
                <a:srgbClr val="000000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6" name="矩形 5"/>
          <p:cNvSpPr/>
          <p:nvPr>
            <p:custDataLst>
              <p:tags r:id="rId6"/>
            </p:custDataLst>
          </p:nvPr>
        </p:nvSpPr>
        <p:spPr>
          <a:xfrm>
            <a:off x="1487488" y="4413884"/>
            <a:ext cx="2647950" cy="349250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dirty="0">
                <a:solidFill>
                  <a:srgbClr val="000000"/>
                </a:solidFill>
                <a:latin typeface="+mn-ea"/>
                <a:cs typeface="+mn-ea"/>
                <a:sym typeface="+mn-ea"/>
              </a:rPr>
              <a:t>定义</a:t>
            </a:r>
            <a:endParaRPr lang="zh-CN" altLang="en-US" sz="2000" b="1" dirty="0">
              <a:solidFill>
                <a:srgbClr val="000000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3" name="矩形 2"/>
          <p:cNvSpPr/>
          <p:nvPr>
            <p:custDataLst>
              <p:tags r:id="rId7"/>
            </p:custDataLst>
          </p:nvPr>
        </p:nvSpPr>
        <p:spPr>
          <a:xfrm>
            <a:off x="8313738" y="4873624"/>
            <a:ext cx="2647950" cy="1218565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>
                <a:solidFill>
                  <a:srgbClr val="000000"/>
                </a:solidFill>
                <a:latin typeface="+mn-ea"/>
                <a:cs typeface="+mn-ea"/>
                <a:sym typeface="+mn-ea"/>
              </a:rPr>
              <a:t>信息损失区域占物体边界框面积的14%，占错误预测像素点的43%。</a:t>
            </a:r>
            <a:endParaRPr lang="zh-CN" altLang="en-US" sz="1400">
              <a:solidFill>
                <a:srgbClr val="000000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5" name="矩形 4"/>
          <p:cNvSpPr/>
          <p:nvPr>
            <p:custDataLst>
              <p:tags r:id="rId8"/>
            </p:custDataLst>
          </p:nvPr>
        </p:nvSpPr>
        <p:spPr>
          <a:xfrm>
            <a:off x="8313738" y="4413884"/>
            <a:ext cx="2647950" cy="349250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>
                <a:solidFill>
                  <a:srgbClr val="000000"/>
                </a:solidFill>
                <a:latin typeface="+mn-ea"/>
                <a:cs typeface="+mn-ea"/>
                <a:sym typeface="+mn-ea"/>
              </a:rPr>
              <a:t>实验分析</a:t>
            </a:r>
            <a:endParaRPr lang="zh-CN" altLang="en-US" sz="2000" b="1">
              <a:solidFill>
                <a:srgbClr val="000000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11" name="矩形 10"/>
          <p:cNvSpPr/>
          <p:nvPr>
            <p:custDataLst>
              <p:tags r:id="rId9"/>
            </p:custDataLst>
          </p:nvPr>
        </p:nvSpPr>
        <p:spPr>
          <a:xfrm>
            <a:off x="4900613" y="4873624"/>
            <a:ext cx="2647950" cy="1218565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>
                <a:solidFill>
                  <a:srgbClr val="000000"/>
                </a:solidFill>
                <a:latin typeface="+mn-ea"/>
                <a:cs typeface="+mn-ea"/>
                <a:sym typeface="+mn-ea"/>
              </a:rPr>
              <a:t>对GT Mask标注Xm进行下采样，重建后计算残差。</a:t>
            </a:r>
            <a:endParaRPr lang="zh-CN" altLang="en-US" sz="1400">
              <a:solidFill>
                <a:srgbClr val="000000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14" name="矩形 13"/>
          <p:cNvSpPr/>
          <p:nvPr>
            <p:custDataLst>
              <p:tags r:id="rId10"/>
            </p:custDataLst>
          </p:nvPr>
        </p:nvSpPr>
        <p:spPr>
          <a:xfrm>
            <a:off x="4900613" y="4413884"/>
            <a:ext cx="2647950" cy="349250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>
                <a:solidFill>
                  <a:srgbClr val="000000"/>
                </a:solidFill>
                <a:latin typeface="+mn-ea"/>
                <a:cs typeface="+mn-ea"/>
                <a:sym typeface="+mn-ea"/>
              </a:rPr>
              <a:t>生成方法</a:t>
            </a:r>
            <a:endParaRPr lang="zh-CN" altLang="en-US" sz="2000" b="1">
              <a:solidFill>
                <a:srgbClr val="000000"/>
              </a:solidFill>
              <a:latin typeface="+mn-ea"/>
              <a:cs typeface="+mn-ea"/>
              <a:sym typeface="+mn-ea"/>
            </a:endParaRPr>
          </a:p>
        </p:txBody>
      </p:sp>
    </p:spTree>
    <p:custDataLst>
      <p:tags r:id="rId1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标题 14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469265" y="2117301"/>
            <a:ext cx="2309495" cy="2947248"/>
          </a:xfrm>
        </p:spPr>
        <p:txBody>
          <a:bodyPr anchor="ctr">
            <a:normAutofit/>
          </a:bodyPr>
          <a:lstStyle/>
          <a:p>
            <a:pPr algn="ctr"/>
            <a:r>
              <a:rPr lang="zh-CN" altLang="en-US" dirty="0"/>
              <a:t>【四叉树的构造】</a:t>
            </a:r>
            <a:endParaRPr lang="zh-CN" altLang="en-US" dirty="0"/>
          </a:p>
        </p:txBody>
      </p:sp>
      <p:pic>
        <p:nvPicPr>
          <p:cNvPr id="31" name="图片 30" descr="/data/temp/56696d42-0940-11ef-ac46-d66c74c00eb2.jpg@base@tag=imgScale&amp;m=1&amp;w=692&amp;h=721&amp;q=9556696d42-0940-11ef-ac46-d66c74c00eb2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/>
          <a:srcRect l="11550" r="11550"/>
          <a:stretch>
            <a:fillRect/>
          </a:stretch>
        </p:blipFill>
        <p:spPr>
          <a:xfrm>
            <a:off x="6167309" y="1080867"/>
            <a:ext cx="2495152" cy="259646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pic>
      <p:pic>
        <p:nvPicPr>
          <p:cNvPr id="29" name="图片 28" descr="/data/temp/56696d0b-0940-11ef-ac46-d66c74c00eb2.jpg@base@tag=imgScale&amp;m=1&amp;w=692&amp;h=721&amp;q=9556696d0b-0940-11ef-ac46-d66c74c00eb2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5"/>
          <a:srcRect l="11164" t="9431" r="11025" b="9570"/>
          <a:stretch>
            <a:fillRect/>
          </a:stretch>
        </p:blipFill>
        <p:spPr>
          <a:xfrm>
            <a:off x="3235735" y="1080867"/>
            <a:ext cx="2494281" cy="259646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pic>
      <p:pic>
        <p:nvPicPr>
          <p:cNvPr id="25" name="图片 24" descr="/data/temp/56696dff-0940-11ef-ac46-d66c74c00eb2.png@base@tag=imgScale&amp;m=1&amp;w=692&amp;h=719&amp;q=9556696dff-0940-11ef-ac46-d66c74c00eb2"/>
          <p:cNvPicPr>
            <a:picLocks noChangeAspect="1"/>
          </p:cNvPicPr>
          <p:nvPr>
            <p:custDataLst>
              <p:tags r:id="rId6"/>
            </p:custDataLst>
          </p:nvPr>
        </p:nvPicPr>
        <p:blipFill rotWithShape="1">
          <a:blip r:embed="rId7"/>
          <a:srcRect l="7147" r="7147"/>
          <a:stretch>
            <a:fillRect/>
          </a:stretch>
        </p:blipFill>
        <p:spPr>
          <a:xfrm>
            <a:off x="9100787" y="1087218"/>
            <a:ext cx="2495152" cy="259064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pic>
      <p:sp>
        <p:nvSpPr>
          <p:cNvPr id="5" name="Rectangle 41757_#color-886&amp;3357"/>
          <p:cNvSpPr/>
          <p:nvPr>
            <p:custDataLst>
              <p:tags r:id="rId8"/>
            </p:custDataLst>
          </p:nvPr>
        </p:nvSpPr>
        <p:spPr>
          <a:xfrm>
            <a:off x="3566617" y="3053455"/>
            <a:ext cx="2429267" cy="2944910"/>
          </a:xfrm>
          <a:prstGeom prst="roundRect">
            <a:avLst>
              <a:gd name="adj" fmla="val 9316"/>
            </a:avLst>
          </a:prstGeom>
          <a:solidFill>
            <a:schemeClr val="lt1"/>
          </a:solidFill>
          <a:ln w="3175" cap="flat" cmpd="sng" algn="ctr">
            <a:solidFill>
              <a:schemeClr val="accent1">
                <a:lumMod val="10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0" dist="76200" dir="5399999" algn="bl" rotWithShape="0">
              <a:schemeClr val="accent1">
                <a:alpha val="20000"/>
              </a:schemeClr>
            </a:outerShdw>
          </a:effectLst>
        </p:spPr>
        <p:txBody>
          <a:bodyPr/>
          <a:p>
            <a:endParaRPr lang="zh-CN" altLang="en-US"/>
          </a:p>
        </p:txBody>
      </p:sp>
      <p:sp>
        <p:nvSpPr>
          <p:cNvPr id="6" name="矩形 5"/>
          <p:cNvSpPr/>
          <p:nvPr>
            <p:custDataLst>
              <p:tags r:id="rId9"/>
            </p:custDataLst>
          </p:nvPr>
        </p:nvSpPr>
        <p:spPr>
          <a:xfrm>
            <a:off x="3793344" y="3336705"/>
            <a:ext cx="1982750" cy="46171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zh-CN" sz="3000" b="1">
                <a:solidFill>
                  <a:schemeClr val="accent1"/>
                </a:solidFill>
                <a:latin typeface="+mn-ea"/>
                <a:cs typeface="+mn-ea"/>
              </a:rPr>
              <a:t>01</a:t>
            </a:r>
            <a:endParaRPr lang="zh-CN" altLang="en-US" sz="3000" b="1">
              <a:solidFill>
                <a:schemeClr val="accent1"/>
              </a:solidFill>
              <a:latin typeface="+mn-ea"/>
              <a:cs typeface="+mn-ea"/>
            </a:endParaRPr>
          </a:p>
        </p:txBody>
      </p:sp>
      <p:sp>
        <p:nvSpPr>
          <p:cNvPr id="7" name="矩形 6"/>
          <p:cNvSpPr/>
          <p:nvPr>
            <p:custDataLst>
              <p:tags r:id="rId10"/>
            </p:custDataLst>
          </p:nvPr>
        </p:nvSpPr>
        <p:spPr>
          <a:xfrm>
            <a:off x="3793979" y="4467800"/>
            <a:ext cx="1982750" cy="1357821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chemeClr val="dk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来自RoI金字塔，层级不同，特征粒度不同。</a:t>
            </a:r>
            <a:endParaRPr lang="zh-CN" altLang="en-US" sz="1400" dirty="0">
              <a:solidFill>
                <a:schemeClr val="dk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8" name="矩形 7"/>
          <p:cNvSpPr/>
          <p:nvPr>
            <p:custDataLst>
              <p:tags r:id="rId11"/>
            </p:custDataLst>
          </p:nvPr>
        </p:nvSpPr>
        <p:spPr>
          <a:xfrm>
            <a:off x="3793979" y="3850493"/>
            <a:ext cx="1982750" cy="541986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>
                <a:solidFill>
                  <a:schemeClr val="dk1">
                    <a:lumMod val="100000"/>
                  </a:schemeClr>
                </a:solidFill>
                <a:latin typeface="+mn-ea"/>
                <a:cs typeface="+mn-ea"/>
              </a:rPr>
              <a:t>节点来源</a:t>
            </a:r>
            <a:endParaRPr lang="zh-CN" altLang="en-US" b="1" dirty="0">
              <a:solidFill>
                <a:schemeClr val="dk1">
                  <a:lumMod val="100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14" name="Rectangle 41757_#color-886&amp;3357"/>
          <p:cNvSpPr/>
          <p:nvPr>
            <p:custDataLst>
              <p:tags r:id="rId12"/>
            </p:custDataLst>
          </p:nvPr>
        </p:nvSpPr>
        <p:spPr>
          <a:xfrm>
            <a:off x="6491204" y="3053455"/>
            <a:ext cx="2429267" cy="2944910"/>
          </a:xfrm>
          <a:prstGeom prst="roundRect">
            <a:avLst>
              <a:gd name="adj" fmla="val 9316"/>
            </a:avLst>
          </a:prstGeom>
          <a:solidFill>
            <a:schemeClr val="lt1"/>
          </a:solidFill>
          <a:ln w="3175" cap="flat" cmpd="sng" algn="ctr">
            <a:solidFill>
              <a:schemeClr val="accent1">
                <a:lumMod val="10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0" dist="76200" dir="5399999" algn="bl" rotWithShape="0">
              <a:schemeClr val="accent1">
                <a:alpha val="20000"/>
              </a:schemeClr>
            </a:outerShdw>
          </a:effectLst>
        </p:spPr>
        <p:txBody>
          <a:bodyPr/>
          <a:p>
            <a:endParaRPr lang="zh-CN" altLang="en-US"/>
          </a:p>
        </p:txBody>
      </p:sp>
      <p:sp>
        <p:nvSpPr>
          <p:cNvPr id="9" name="矩形 8"/>
          <p:cNvSpPr/>
          <p:nvPr>
            <p:custDataLst>
              <p:tags r:id="rId13"/>
            </p:custDataLst>
          </p:nvPr>
        </p:nvSpPr>
        <p:spPr>
          <a:xfrm>
            <a:off x="6714121" y="3336705"/>
            <a:ext cx="1981479" cy="46171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zh-CN" sz="3000" b="1">
                <a:solidFill>
                  <a:schemeClr val="accent1"/>
                </a:solidFill>
                <a:latin typeface="+mn-ea"/>
                <a:cs typeface="+mn-ea"/>
              </a:rPr>
              <a:t>02</a:t>
            </a:r>
            <a:endParaRPr lang="zh-CN" altLang="en-US" sz="3000" b="1">
              <a:solidFill>
                <a:schemeClr val="accent1"/>
              </a:solidFill>
              <a:latin typeface="+mn-ea"/>
              <a:cs typeface="+mn-ea"/>
            </a:endParaRPr>
          </a:p>
        </p:txBody>
      </p:sp>
      <p:sp>
        <p:nvSpPr>
          <p:cNvPr id="19" name="矩形 18"/>
          <p:cNvSpPr/>
          <p:nvPr>
            <p:custDataLst>
              <p:tags r:id="rId14"/>
            </p:custDataLst>
          </p:nvPr>
        </p:nvSpPr>
        <p:spPr>
          <a:xfrm>
            <a:off x="6714121" y="4467800"/>
            <a:ext cx="1981479" cy="1357821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>
                <a:solidFill>
                  <a:schemeClr val="dk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低层级RoI特征信息损失节点有四个对应子节点，最大深度为3。</a:t>
            </a:r>
            <a:endParaRPr lang="zh-CN" altLang="en-US" sz="1400">
              <a:solidFill>
                <a:schemeClr val="dk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20" name="矩形 19"/>
          <p:cNvSpPr/>
          <p:nvPr>
            <p:custDataLst>
              <p:tags r:id="rId15"/>
            </p:custDataLst>
          </p:nvPr>
        </p:nvSpPr>
        <p:spPr>
          <a:xfrm>
            <a:off x="6714121" y="3850493"/>
            <a:ext cx="1981479" cy="541986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>
                <a:solidFill>
                  <a:schemeClr val="dk1">
                    <a:lumMod val="100000"/>
                  </a:schemeClr>
                </a:solidFill>
                <a:latin typeface="+mn-ea"/>
                <a:cs typeface="+mn-ea"/>
              </a:rPr>
              <a:t>四叉树结构</a:t>
            </a:r>
            <a:endParaRPr lang="zh-CN" altLang="en-US" b="1" dirty="0">
              <a:solidFill>
                <a:schemeClr val="dk1">
                  <a:lumMod val="100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21" name="Rectangle 41757_#color-886&amp;3357"/>
          <p:cNvSpPr/>
          <p:nvPr>
            <p:custDataLst>
              <p:tags r:id="rId16"/>
            </p:custDataLst>
          </p:nvPr>
        </p:nvSpPr>
        <p:spPr>
          <a:xfrm>
            <a:off x="9408170" y="3075684"/>
            <a:ext cx="2429267" cy="2922682"/>
          </a:xfrm>
          <a:prstGeom prst="roundRect">
            <a:avLst>
              <a:gd name="adj" fmla="val 9316"/>
            </a:avLst>
          </a:prstGeom>
          <a:solidFill>
            <a:schemeClr val="lt1"/>
          </a:solidFill>
          <a:ln w="3175" cap="flat" cmpd="sng" algn="ctr">
            <a:solidFill>
              <a:schemeClr val="accent1">
                <a:lumMod val="10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0" dist="76200" dir="5399999" algn="bl" rotWithShape="0">
              <a:schemeClr val="accent1">
                <a:alpha val="20000"/>
              </a:schemeClr>
            </a:outerShdw>
          </a:effectLst>
        </p:spPr>
        <p:txBody>
          <a:bodyPr/>
          <a:p>
            <a:endParaRPr lang="zh-CN" altLang="en-US"/>
          </a:p>
        </p:txBody>
      </p:sp>
      <p:sp>
        <p:nvSpPr>
          <p:cNvPr id="22" name="矩形 21"/>
          <p:cNvSpPr/>
          <p:nvPr>
            <p:custDataLst>
              <p:tags r:id="rId17"/>
            </p:custDataLst>
          </p:nvPr>
        </p:nvSpPr>
        <p:spPr>
          <a:xfrm>
            <a:off x="9641883" y="3336070"/>
            <a:ext cx="1982512" cy="46171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zh-CN" sz="3000" b="1">
                <a:solidFill>
                  <a:schemeClr val="accent1"/>
                </a:solidFill>
                <a:latin typeface="+mn-ea"/>
                <a:cs typeface="+mn-ea"/>
              </a:rPr>
              <a:t>03</a:t>
            </a:r>
            <a:endParaRPr lang="zh-CN" altLang="en-US" sz="3000" b="1">
              <a:solidFill>
                <a:schemeClr val="accent1"/>
              </a:solidFill>
              <a:latin typeface="+mn-ea"/>
              <a:cs typeface="+mn-ea"/>
            </a:endParaRPr>
          </a:p>
        </p:txBody>
      </p:sp>
      <p:sp>
        <p:nvSpPr>
          <p:cNvPr id="23" name="矩形 22"/>
          <p:cNvSpPr/>
          <p:nvPr>
            <p:custDataLst>
              <p:tags r:id="rId18"/>
            </p:custDataLst>
          </p:nvPr>
        </p:nvSpPr>
        <p:spPr>
          <a:xfrm>
            <a:off x="9653315" y="4490028"/>
            <a:ext cx="1982750" cy="1333688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>
                <a:solidFill>
                  <a:schemeClr val="dk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从最低层级检测到的信息损失点作为根节点，递归扩展四个子象限点，构建多层次四叉树。</a:t>
            </a:r>
            <a:endParaRPr lang="zh-CN" altLang="en-US" sz="1400">
              <a:solidFill>
                <a:schemeClr val="dk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24" name="矩形 23"/>
          <p:cNvSpPr/>
          <p:nvPr>
            <p:custDataLst>
              <p:tags r:id="rId19"/>
            </p:custDataLst>
          </p:nvPr>
        </p:nvSpPr>
        <p:spPr>
          <a:xfrm>
            <a:off x="9653315" y="3872721"/>
            <a:ext cx="1982512" cy="541986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>
                <a:solidFill>
                  <a:schemeClr val="dk1">
                    <a:lumMod val="100000"/>
                  </a:schemeClr>
                </a:solidFill>
                <a:latin typeface="+mn-ea"/>
                <a:cs typeface="+mn-ea"/>
              </a:rPr>
              <a:t>构建过程</a:t>
            </a:r>
            <a:endParaRPr lang="zh-CN" altLang="en-US" b="1" dirty="0">
              <a:solidFill>
                <a:schemeClr val="dk1">
                  <a:lumMod val="100000"/>
                </a:schemeClr>
              </a:solidFill>
              <a:latin typeface="+mn-ea"/>
              <a:cs typeface="+mn-ea"/>
            </a:endParaRPr>
          </a:p>
        </p:txBody>
      </p:sp>
    </p:spTree>
    <p:custDataLst>
      <p:tags r:id="rId20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标题 1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pPr lvl="0"/>
            <a:r>
              <a:rPr lang="zh-CN" altLang="en-US"/>
              <a:t>【信息损失区域的检测】</a:t>
            </a:r>
            <a:endParaRPr lang="zh-CN" altLang="en-US"/>
          </a:p>
        </p:txBody>
      </p:sp>
      <p:pic>
        <p:nvPicPr>
          <p:cNvPr id="8" name="图片 7" descr="/data/temp/55d72129-0940-11ef-8570-ba58261a4b06.jpg@base@tag=imgScale&amp;m=1&amp;w=910&amp;h=1289&amp;q=9555d72129-0940-11ef-8570-ba58261a4b06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rcRect l="18955" r="18818"/>
          <a:stretch>
            <a:fillRect/>
          </a:stretch>
        </p:blipFill>
        <p:spPr>
          <a:xfrm>
            <a:off x="8219004" y="1362905"/>
            <a:ext cx="3277671" cy="4644000"/>
          </a:xfrm>
          <a:prstGeom prst="round1Rect">
            <a:avLst>
              <a:gd name="adj" fmla="val 39814"/>
            </a:avLst>
          </a:prstGeom>
          <a:ln w="9525" cap="flat" cmpd="sng" algn="ctr">
            <a:solidFill>
              <a:schemeClr val="accent1">
                <a:lumMod val="100000"/>
                <a:alpha val="28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blurRad="203200" dist="38100" dir="2700000" algn="tl" rotWithShape="0">
              <a:schemeClr val="accent1">
                <a:alpha val="60000"/>
              </a:schemeClr>
            </a:outerShdw>
          </a:effectLst>
        </p:spPr>
      </p:pic>
      <p:sp>
        <p:nvSpPr>
          <p:cNvPr id="9" name="圆角矩形 8"/>
          <p:cNvSpPr/>
          <p:nvPr>
            <p:custDataLst>
              <p:tags r:id="rId4"/>
            </p:custDataLst>
          </p:nvPr>
        </p:nvSpPr>
        <p:spPr>
          <a:xfrm>
            <a:off x="1001427" y="1726469"/>
            <a:ext cx="6727158" cy="1763272"/>
          </a:xfrm>
          <a:prstGeom prst="roundRect">
            <a:avLst>
              <a:gd name="adj" fmla="val 11525"/>
            </a:avLst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44000"/>
                </a:schemeClr>
              </a:gs>
            </a:gsLst>
            <a:lin ang="108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0" tIns="0" rIns="0" bIns="0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 sz="1600">
              <a:sym typeface="+mn-ea"/>
            </a:endParaRPr>
          </a:p>
        </p:txBody>
      </p:sp>
      <p:sp>
        <p:nvSpPr>
          <p:cNvPr id="36" name="圆角矩形 35"/>
          <p:cNvSpPr/>
          <p:nvPr>
            <p:custDataLst>
              <p:tags r:id="rId5"/>
            </p:custDataLst>
          </p:nvPr>
        </p:nvSpPr>
        <p:spPr>
          <a:xfrm>
            <a:off x="636269" y="2247851"/>
            <a:ext cx="2088187" cy="720065"/>
          </a:xfrm>
          <a:prstGeom prst="roundRect">
            <a:avLst>
              <a:gd name="adj" fmla="val 14111"/>
            </a:avLst>
          </a:prstGeom>
          <a:solidFill>
            <a:schemeClr val="accent1"/>
          </a:solidFill>
          <a:ln>
            <a:solidFill>
              <a:schemeClr val="accent1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>
                <a:solidFill>
                  <a:schemeClr val="lt1">
                    <a:lumMod val="100000"/>
                  </a:schemeClr>
                </a:solidFill>
                <a:latin typeface="+mn-ea"/>
                <a:cs typeface="+mn-ea"/>
                <a:sym typeface="+mn-ea"/>
              </a:rPr>
              <a:t>级联设计</a:t>
            </a:r>
            <a:endParaRPr lang="zh-CN" altLang="en-US" sz="2000" b="1">
              <a:solidFill>
                <a:schemeClr val="lt1">
                  <a:lumMod val="100000"/>
                </a:schemeClr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10" name="矩形 9"/>
          <p:cNvSpPr/>
          <p:nvPr>
            <p:custDataLst>
              <p:tags r:id="rId6"/>
            </p:custDataLst>
          </p:nvPr>
        </p:nvSpPr>
        <p:spPr>
          <a:xfrm>
            <a:off x="2963118" y="1893489"/>
            <a:ext cx="4519699" cy="142862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p>
            <a:pPr algn="just" fontAlgn="b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7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由低到高检测RoI金字塔上的信息损失节点。</a:t>
            </a:r>
            <a:endParaRPr lang="zh-CN" altLang="en-US" sz="170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12" name="圆角矩形 11"/>
          <p:cNvSpPr/>
          <p:nvPr>
            <p:custDataLst>
              <p:tags r:id="rId7"/>
            </p:custDataLst>
          </p:nvPr>
        </p:nvSpPr>
        <p:spPr>
          <a:xfrm>
            <a:off x="1001427" y="3871691"/>
            <a:ext cx="6727158" cy="1763272"/>
          </a:xfrm>
          <a:prstGeom prst="roundRect">
            <a:avLst>
              <a:gd name="adj" fmla="val 11525"/>
            </a:avLst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44000"/>
                </a:schemeClr>
              </a:gs>
            </a:gsLst>
            <a:lin ang="108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0" tIns="0" rIns="0" bIns="0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 sz="1600">
              <a:sym typeface="+mn-ea"/>
            </a:endParaRPr>
          </a:p>
        </p:txBody>
      </p:sp>
      <p:sp>
        <p:nvSpPr>
          <p:cNvPr id="13" name="圆角矩形 35"/>
          <p:cNvSpPr/>
          <p:nvPr>
            <p:custDataLst>
              <p:tags r:id="rId8"/>
            </p:custDataLst>
          </p:nvPr>
        </p:nvSpPr>
        <p:spPr>
          <a:xfrm>
            <a:off x="636269" y="4393073"/>
            <a:ext cx="2088187" cy="720065"/>
          </a:xfrm>
          <a:prstGeom prst="roundRect">
            <a:avLst>
              <a:gd name="adj" fmla="val 14111"/>
            </a:avLst>
          </a:prstGeom>
          <a:solidFill>
            <a:schemeClr val="accent1"/>
          </a:solidFill>
          <a:ln>
            <a:solidFill>
              <a:schemeClr val="accent1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>
                <a:solidFill>
                  <a:schemeClr val="lt1">
                    <a:lumMod val="100000"/>
                  </a:schemeClr>
                </a:solidFill>
                <a:latin typeface="+mn-ea"/>
                <a:cs typeface="+mn-ea"/>
                <a:sym typeface="+mn-ea"/>
              </a:rPr>
              <a:t>检测方法</a:t>
            </a:r>
            <a:endParaRPr lang="zh-CN" altLang="en-US" sz="2000" b="1">
              <a:solidFill>
                <a:schemeClr val="lt1">
                  <a:lumMod val="100000"/>
                </a:schemeClr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14" name="矩形 13"/>
          <p:cNvSpPr/>
          <p:nvPr>
            <p:custDataLst>
              <p:tags r:id="rId9"/>
            </p:custDataLst>
          </p:nvPr>
        </p:nvSpPr>
        <p:spPr>
          <a:xfrm>
            <a:off x="2963118" y="4038711"/>
            <a:ext cx="4519699" cy="142862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p>
            <a:pPr algn="just" fontAlgn="b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7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采用全卷积网络预测四叉树根节点，并逐层上采样预测更精细的节点。</a:t>
            </a:r>
            <a:endParaRPr lang="zh-CN" altLang="en-US" sz="170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</p:spTree>
    <p:custDataLst>
      <p:tags r:id="rId10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【特征提取】</a:t>
            </a:r>
            <a:endParaRPr lang="zh-CN" altLang="en-US"/>
          </a:p>
        </p:txBody>
      </p:sp>
      <p:sp>
        <p:nvSpPr>
          <p:cNvPr id="34" name="任意多边形: 形状 33"/>
          <p:cNvSpPr/>
          <p:nvPr>
            <p:custDataLst>
              <p:tags r:id="rId2"/>
            </p:custDataLst>
          </p:nvPr>
        </p:nvSpPr>
        <p:spPr>
          <a:xfrm>
            <a:off x="8075006" y="1888490"/>
            <a:ext cx="3420072" cy="2425161"/>
          </a:xfrm>
          <a:custGeom>
            <a:avLst/>
            <a:gdLst>
              <a:gd name="connsiteX0" fmla="*/ 226895 w 3419475"/>
              <a:gd name="connsiteY0" fmla="*/ 0 h 2424738"/>
              <a:gd name="connsiteX1" fmla="*/ 3192580 w 3419475"/>
              <a:gd name="connsiteY1" fmla="*/ 0 h 2424738"/>
              <a:gd name="connsiteX2" fmla="*/ 3419475 w 3419475"/>
              <a:gd name="connsiteY2" fmla="*/ 226895 h 2424738"/>
              <a:gd name="connsiteX3" fmla="*/ 3419475 w 3419475"/>
              <a:gd name="connsiteY3" fmla="*/ 1978968 h 2424738"/>
              <a:gd name="connsiteX4" fmla="*/ 3192580 w 3419475"/>
              <a:gd name="connsiteY4" fmla="*/ 2205863 h 2424738"/>
              <a:gd name="connsiteX5" fmla="*/ 895506 w 3419475"/>
              <a:gd name="connsiteY5" fmla="*/ 2205863 h 2424738"/>
              <a:gd name="connsiteX6" fmla="*/ 889574 w 3419475"/>
              <a:gd name="connsiteY6" fmla="*/ 2213354 h 2424738"/>
              <a:gd name="connsiteX7" fmla="*/ 740251 w 3419475"/>
              <a:gd name="connsiteY7" fmla="*/ 2401913 h 2424738"/>
              <a:gd name="connsiteX8" fmla="*/ 693034 w 3419475"/>
              <a:gd name="connsiteY8" fmla="*/ 2424738 h 2424738"/>
              <a:gd name="connsiteX9" fmla="*/ 645800 w 3419475"/>
              <a:gd name="connsiteY9" fmla="*/ 2401891 h 2424738"/>
              <a:gd name="connsiteX10" fmla="*/ 496476 w 3419475"/>
              <a:gd name="connsiteY10" fmla="*/ 2213332 h 2424738"/>
              <a:gd name="connsiteX11" fmla="*/ 490561 w 3419475"/>
              <a:gd name="connsiteY11" fmla="*/ 2205863 h 2424738"/>
              <a:gd name="connsiteX12" fmla="*/ 226895 w 3419475"/>
              <a:gd name="connsiteY12" fmla="*/ 2205863 h 2424738"/>
              <a:gd name="connsiteX13" fmla="*/ 0 w 3419475"/>
              <a:gd name="connsiteY13" fmla="*/ 1978968 h 2424738"/>
              <a:gd name="connsiteX14" fmla="*/ 0 w 3419475"/>
              <a:gd name="connsiteY14" fmla="*/ 226895 h 2424738"/>
              <a:gd name="connsiteX15" fmla="*/ 226895 w 3419475"/>
              <a:gd name="connsiteY15" fmla="*/ 0 h 2424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419475" h="2424738">
                <a:moveTo>
                  <a:pt x="226895" y="0"/>
                </a:moveTo>
                <a:lnTo>
                  <a:pt x="3192580" y="0"/>
                </a:lnTo>
                <a:cubicBezTo>
                  <a:pt x="3317891" y="0"/>
                  <a:pt x="3419475" y="101584"/>
                  <a:pt x="3419475" y="226895"/>
                </a:cubicBezTo>
                <a:lnTo>
                  <a:pt x="3419475" y="1978968"/>
                </a:lnTo>
                <a:cubicBezTo>
                  <a:pt x="3419475" y="2104279"/>
                  <a:pt x="3317891" y="2205863"/>
                  <a:pt x="3192580" y="2205863"/>
                </a:cubicBezTo>
                <a:lnTo>
                  <a:pt x="895506" y="2205863"/>
                </a:lnTo>
                <a:lnTo>
                  <a:pt x="889574" y="2213354"/>
                </a:lnTo>
                <a:cubicBezTo>
                  <a:pt x="809384" y="2314615"/>
                  <a:pt x="744479" y="2396574"/>
                  <a:pt x="740251" y="2401913"/>
                </a:cubicBezTo>
                <a:cubicBezTo>
                  <a:pt x="728975" y="2416153"/>
                  <a:pt x="711196" y="2424738"/>
                  <a:pt x="693034" y="2424738"/>
                </a:cubicBezTo>
                <a:cubicBezTo>
                  <a:pt x="674871" y="2424737"/>
                  <a:pt x="657075" y="2416130"/>
                  <a:pt x="645800" y="2401891"/>
                </a:cubicBezTo>
                <a:cubicBezTo>
                  <a:pt x="641571" y="2396552"/>
                  <a:pt x="576666" y="2314593"/>
                  <a:pt x="496476" y="2213332"/>
                </a:cubicBezTo>
                <a:lnTo>
                  <a:pt x="490561" y="2205863"/>
                </a:lnTo>
                <a:lnTo>
                  <a:pt x="226895" y="2205863"/>
                </a:lnTo>
                <a:cubicBezTo>
                  <a:pt x="101584" y="2205863"/>
                  <a:pt x="0" y="2104279"/>
                  <a:pt x="0" y="1978968"/>
                </a:cubicBezTo>
                <a:lnTo>
                  <a:pt x="0" y="226895"/>
                </a:lnTo>
                <a:cubicBezTo>
                  <a:pt x="0" y="101584"/>
                  <a:pt x="101584" y="0"/>
                  <a:pt x="226895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/>
              </a:gs>
            </a:gsLst>
            <a:lin ang="20750833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53695" tIns="250532" rIns="349250" bIns="821980" rtlCol="0" anchor="ctr">
            <a:noAutofit/>
          </a:bodyPr>
          <a:p>
            <a:pPr algn="just">
              <a:lnSpc>
                <a:spcPct val="150000"/>
              </a:lnSpc>
            </a:pPr>
            <a:r>
              <a:rPr lang="zh-CN" altLang="en-US" sz="140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预测每个点相应的分割标签，将跨 RoI 金字塔上多层且稀疏分布的信息损失点作为输入。</a:t>
            </a:r>
            <a:endParaRPr lang="zh-CN" altLang="en-US" sz="1400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2" name="任意多边形: 形状 31"/>
          <p:cNvSpPr/>
          <p:nvPr>
            <p:custDataLst>
              <p:tags r:id="rId3"/>
            </p:custDataLst>
          </p:nvPr>
        </p:nvSpPr>
        <p:spPr>
          <a:xfrm>
            <a:off x="4386282" y="1888490"/>
            <a:ext cx="3420072" cy="2425161"/>
          </a:xfrm>
          <a:custGeom>
            <a:avLst/>
            <a:gdLst>
              <a:gd name="connsiteX0" fmla="*/ 226895 w 3419475"/>
              <a:gd name="connsiteY0" fmla="*/ 0 h 2424738"/>
              <a:gd name="connsiteX1" fmla="*/ 3192580 w 3419475"/>
              <a:gd name="connsiteY1" fmla="*/ 0 h 2424738"/>
              <a:gd name="connsiteX2" fmla="*/ 3419475 w 3419475"/>
              <a:gd name="connsiteY2" fmla="*/ 226895 h 2424738"/>
              <a:gd name="connsiteX3" fmla="*/ 3419475 w 3419475"/>
              <a:gd name="connsiteY3" fmla="*/ 1978968 h 2424738"/>
              <a:gd name="connsiteX4" fmla="*/ 3192580 w 3419475"/>
              <a:gd name="connsiteY4" fmla="*/ 2205863 h 2424738"/>
              <a:gd name="connsiteX5" fmla="*/ 895506 w 3419475"/>
              <a:gd name="connsiteY5" fmla="*/ 2205863 h 2424738"/>
              <a:gd name="connsiteX6" fmla="*/ 889574 w 3419475"/>
              <a:gd name="connsiteY6" fmla="*/ 2213354 h 2424738"/>
              <a:gd name="connsiteX7" fmla="*/ 740251 w 3419475"/>
              <a:gd name="connsiteY7" fmla="*/ 2401913 h 2424738"/>
              <a:gd name="connsiteX8" fmla="*/ 693034 w 3419475"/>
              <a:gd name="connsiteY8" fmla="*/ 2424738 h 2424738"/>
              <a:gd name="connsiteX9" fmla="*/ 645800 w 3419475"/>
              <a:gd name="connsiteY9" fmla="*/ 2401891 h 2424738"/>
              <a:gd name="connsiteX10" fmla="*/ 496476 w 3419475"/>
              <a:gd name="connsiteY10" fmla="*/ 2213332 h 2424738"/>
              <a:gd name="connsiteX11" fmla="*/ 490561 w 3419475"/>
              <a:gd name="connsiteY11" fmla="*/ 2205863 h 2424738"/>
              <a:gd name="connsiteX12" fmla="*/ 226895 w 3419475"/>
              <a:gd name="connsiteY12" fmla="*/ 2205863 h 2424738"/>
              <a:gd name="connsiteX13" fmla="*/ 0 w 3419475"/>
              <a:gd name="connsiteY13" fmla="*/ 1978968 h 2424738"/>
              <a:gd name="connsiteX14" fmla="*/ 0 w 3419475"/>
              <a:gd name="connsiteY14" fmla="*/ 226895 h 2424738"/>
              <a:gd name="connsiteX15" fmla="*/ 226895 w 3419475"/>
              <a:gd name="connsiteY15" fmla="*/ 0 h 2424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419475" h="2424738">
                <a:moveTo>
                  <a:pt x="226895" y="0"/>
                </a:moveTo>
                <a:lnTo>
                  <a:pt x="3192580" y="0"/>
                </a:lnTo>
                <a:cubicBezTo>
                  <a:pt x="3317891" y="0"/>
                  <a:pt x="3419475" y="101584"/>
                  <a:pt x="3419475" y="226895"/>
                </a:cubicBezTo>
                <a:lnTo>
                  <a:pt x="3419475" y="1978968"/>
                </a:lnTo>
                <a:cubicBezTo>
                  <a:pt x="3419475" y="2104279"/>
                  <a:pt x="3317891" y="2205863"/>
                  <a:pt x="3192580" y="2205863"/>
                </a:cubicBezTo>
                <a:lnTo>
                  <a:pt x="895506" y="2205863"/>
                </a:lnTo>
                <a:lnTo>
                  <a:pt x="889574" y="2213354"/>
                </a:lnTo>
                <a:cubicBezTo>
                  <a:pt x="809384" y="2314615"/>
                  <a:pt x="744479" y="2396574"/>
                  <a:pt x="740251" y="2401913"/>
                </a:cubicBezTo>
                <a:cubicBezTo>
                  <a:pt x="728975" y="2416153"/>
                  <a:pt x="711196" y="2424738"/>
                  <a:pt x="693034" y="2424738"/>
                </a:cubicBezTo>
                <a:cubicBezTo>
                  <a:pt x="674871" y="2424737"/>
                  <a:pt x="657075" y="2416130"/>
                  <a:pt x="645800" y="2401891"/>
                </a:cubicBezTo>
                <a:cubicBezTo>
                  <a:pt x="641571" y="2396552"/>
                  <a:pt x="576666" y="2314593"/>
                  <a:pt x="496476" y="2213332"/>
                </a:cubicBezTo>
                <a:lnTo>
                  <a:pt x="490561" y="2205863"/>
                </a:lnTo>
                <a:lnTo>
                  <a:pt x="226895" y="2205863"/>
                </a:lnTo>
                <a:cubicBezTo>
                  <a:pt x="101584" y="2205863"/>
                  <a:pt x="0" y="2104279"/>
                  <a:pt x="0" y="1978968"/>
                </a:cubicBezTo>
                <a:lnTo>
                  <a:pt x="0" y="226895"/>
                </a:lnTo>
                <a:cubicBezTo>
                  <a:pt x="0" y="101584"/>
                  <a:pt x="101584" y="0"/>
                  <a:pt x="226895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/>
              </a:gs>
            </a:gsLst>
            <a:lin ang="20750833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51790" tIns="241642" rIns="351156" bIns="830870" rtlCol="0" anchor="ctr">
            <a:noAutofit/>
          </a:bodyPr>
          <a:p>
            <a:pPr algn="just">
              <a:lnSpc>
                <a:spcPct val="150000"/>
              </a:lnSpc>
            </a:pPr>
            <a:r>
              <a:rPr lang="zh-CN" altLang="en-US" sz="1400">
                <a:solidFill>
                  <a:srgbClr val="FFFFFF"/>
                </a:solidFill>
                <a:latin typeface="+mn-ea"/>
                <a:cs typeface="+mn-ea"/>
                <a:sym typeface="+mn-ea"/>
              </a:rPr>
              <a:t>选取四叉树的三个层级信息损失点作为无序序列输入，形状为 C × N。</a:t>
            </a:r>
            <a:endParaRPr lang="zh-CN" altLang="en-US" sz="1400">
              <a:solidFill>
                <a:srgbClr val="FFFFFF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31" name="任意多边形: 形状 30"/>
          <p:cNvSpPr/>
          <p:nvPr>
            <p:custDataLst>
              <p:tags r:id="rId4"/>
            </p:custDataLst>
          </p:nvPr>
        </p:nvSpPr>
        <p:spPr>
          <a:xfrm>
            <a:off x="695653" y="1888490"/>
            <a:ext cx="3420072" cy="2425161"/>
          </a:xfrm>
          <a:custGeom>
            <a:avLst/>
            <a:gdLst>
              <a:gd name="connsiteX0" fmla="*/ 226895 w 3419475"/>
              <a:gd name="connsiteY0" fmla="*/ 0 h 2424738"/>
              <a:gd name="connsiteX1" fmla="*/ 3192580 w 3419475"/>
              <a:gd name="connsiteY1" fmla="*/ 0 h 2424738"/>
              <a:gd name="connsiteX2" fmla="*/ 3419475 w 3419475"/>
              <a:gd name="connsiteY2" fmla="*/ 226895 h 2424738"/>
              <a:gd name="connsiteX3" fmla="*/ 3419475 w 3419475"/>
              <a:gd name="connsiteY3" fmla="*/ 1978968 h 2424738"/>
              <a:gd name="connsiteX4" fmla="*/ 3192580 w 3419475"/>
              <a:gd name="connsiteY4" fmla="*/ 2205863 h 2424738"/>
              <a:gd name="connsiteX5" fmla="*/ 895506 w 3419475"/>
              <a:gd name="connsiteY5" fmla="*/ 2205863 h 2424738"/>
              <a:gd name="connsiteX6" fmla="*/ 889574 w 3419475"/>
              <a:gd name="connsiteY6" fmla="*/ 2213354 h 2424738"/>
              <a:gd name="connsiteX7" fmla="*/ 740251 w 3419475"/>
              <a:gd name="connsiteY7" fmla="*/ 2401913 h 2424738"/>
              <a:gd name="connsiteX8" fmla="*/ 693034 w 3419475"/>
              <a:gd name="connsiteY8" fmla="*/ 2424738 h 2424738"/>
              <a:gd name="connsiteX9" fmla="*/ 645800 w 3419475"/>
              <a:gd name="connsiteY9" fmla="*/ 2401891 h 2424738"/>
              <a:gd name="connsiteX10" fmla="*/ 496476 w 3419475"/>
              <a:gd name="connsiteY10" fmla="*/ 2213332 h 2424738"/>
              <a:gd name="connsiteX11" fmla="*/ 490561 w 3419475"/>
              <a:gd name="connsiteY11" fmla="*/ 2205863 h 2424738"/>
              <a:gd name="connsiteX12" fmla="*/ 226895 w 3419475"/>
              <a:gd name="connsiteY12" fmla="*/ 2205863 h 2424738"/>
              <a:gd name="connsiteX13" fmla="*/ 0 w 3419475"/>
              <a:gd name="connsiteY13" fmla="*/ 1978968 h 2424738"/>
              <a:gd name="connsiteX14" fmla="*/ 0 w 3419475"/>
              <a:gd name="connsiteY14" fmla="*/ 226895 h 2424738"/>
              <a:gd name="connsiteX15" fmla="*/ 226895 w 3419475"/>
              <a:gd name="connsiteY15" fmla="*/ 0 h 2424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419475" h="2424738">
                <a:moveTo>
                  <a:pt x="226895" y="0"/>
                </a:moveTo>
                <a:lnTo>
                  <a:pt x="3192580" y="0"/>
                </a:lnTo>
                <a:cubicBezTo>
                  <a:pt x="3317891" y="0"/>
                  <a:pt x="3419475" y="101584"/>
                  <a:pt x="3419475" y="226895"/>
                </a:cubicBezTo>
                <a:lnTo>
                  <a:pt x="3419475" y="1978968"/>
                </a:lnTo>
                <a:cubicBezTo>
                  <a:pt x="3419475" y="2104279"/>
                  <a:pt x="3317891" y="2205863"/>
                  <a:pt x="3192580" y="2205863"/>
                </a:cubicBezTo>
                <a:lnTo>
                  <a:pt x="895506" y="2205863"/>
                </a:lnTo>
                <a:lnTo>
                  <a:pt x="889574" y="2213354"/>
                </a:lnTo>
                <a:cubicBezTo>
                  <a:pt x="809384" y="2314615"/>
                  <a:pt x="744479" y="2396574"/>
                  <a:pt x="740251" y="2401913"/>
                </a:cubicBezTo>
                <a:cubicBezTo>
                  <a:pt x="728975" y="2416153"/>
                  <a:pt x="711196" y="2424738"/>
                  <a:pt x="693034" y="2424738"/>
                </a:cubicBezTo>
                <a:cubicBezTo>
                  <a:pt x="674871" y="2424737"/>
                  <a:pt x="657075" y="2416130"/>
                  <a:pt x="645800" y="2401891"/>
                </a:cubicBezTo>
                <a:cubicBezTo>
                  <a:pt x="641571" y="2396552"/>
                  <a:pt x="576666" y="2314593"/>
                  <a:pt x="496476" y="2213332"/>
                </a:cubicBezTo>
                <a:lnTo>
                  <a:pt x="490561" y="2205863"/>
                </a:lnTo>
                <a:lnTo>
                  <a:pt x="226895" y="2205863"/>
                </a:lnTo>
                <a:cubicBezTo>
                  <a:pt x="101584" y="2205863"/>
                  <a:pt x="0" y="2104279"/>
                  <a:pt x="0" y="1978968"/>
                </a:cubicBezTo>
                <a:lnTo>
                  <a:pt x="0" y="226895"/>
                </a:lnTo>
                <a:cubicBezTo>
                  <a:pt x="0" y="101584"/>
                  <a:pt x="101584" y="0"/>
                  <a:pt x="226895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/>
              </a:gs>
            </a:gsLst>
            <a:lin ang="20750833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51750" tIns="232752" rIns="351195" bIns="839760" rtlCol="0" anchor="ctr">
            <a:noAutofit/>
          </a:bodyPr>
          <a:p>
            <a:pPr algn="just">
              <a:lnSpc>
                <a:spcPct val="150000"/>
              </a:lnSpc>
            </a:pPr>
            <a:r>
              <a:rPr lang="zh-CN" altLang="en-US" sz="1400">
                <a:solidFill>
                  <a:srgbClr val="FFFFFF"/>
                </a:solidFill>
                <a:latin typeface="+mn-ea"/>
                <a:cs typeface="+mn-ea"/>
                <a:sym typeface="+mn-ea"/>
              </a:rPr>
              <a:t>提取多层次深度特征，构建RoI特征金字塔，预测物体检测框并输出粗糙的mask。</a:t>
            </a:r>
            <a:endParaRPr lang="zh-CN" altLang="en-US" sz="1400">
              <a:solidFill>
                <a:srgbClr val="FFFFFF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2" name="“_#color-824&amp;2665"/>
          <p:cNvSpPr/>
          <p:nvPr>
            <p:custDataLst>
              <p:tags r:id="rId5"/>
            </p:custDataLst>
          </p:nvPr>
        </p:nvSpPr>
        <p:spPr>
          <a:xfrm>
            <a:off x="3466641" y="3524536"/>
            <a:ext cx="358838" cy="307394"/>
          </a:xfrm>
          <a:custGeom>
            <a:avLst/>
            <a:gdLst/>
            <a:ahLst/>
            <a:cxnLst/>
            <a:rect l="l" t="t" r="r" b="b"/>
            <a:pathLst>
              <a:path w="448056" h="384048">
                <a:moveTo>
                  <a:pt x="448056" y="192024"/>
                </a:moveTo>
                <a:cubicBezTo>
                  <a:pt x="448056" y="228600"/>
                  <a:pt x="438912" y="256032"/>
                  <a:pt x="420624" y="283464"/>
                </a:cubicBezTo>
                <a:cubicBezTo>
                  <a:pt x="411480" y="310896"/>
                  <a:pt x="384048" y="338328"/>
                  <a:pt x="356616" y="356616"/>
                </a:cubicBezTo>
                <a:cubicBezTo>
                  <a:pt x="329184" y="365760"/>
                  <a:pt x="301752" y="374904"/>
                  <a:pt x="265176" y="384048"/>
                </a:cubicBezTo>
                <a:cubicBezTo>
                  <a:pt x="265176" y="384048"/>
                  <a:pt x="256032" y="374904"/>
                  <a:pt x="256032" y="365760"/>
                </a:cubicBezTo>
                <a:lnTo>
                  <a:pt x="256032" y="310896"/>
                </a:lnTo>
                <a:cubicBezTo>
                  <a:pt x="256032" y="301752"/>
                  <a:pt x="265176" y="301752"/>
                  <a:pt x="265176" y="292608"/>
                </a:cubicBezTo>
                <a:cubicBezTo>
                  <a:pt x="292608" y="292608"/>
                  <a:pt x="320040" y="283464"/>
                  <a:pt x="329184" y="265176"/>
                </a:cubicBezTo>
                <a:cubicBezTo>
                  <a:pt x="347472" y="246888"/>
                  <a:pt x="356616" y="219456"/>
                  <a:pt x="356616" y="192024"/>
                </a:cubicBezTo>
                <a:lnTo>
                  <a:pt x="356616" y="182880"/>
                </a:lnTo>
                <a:cubicBezTo>
                  <a:pt x="356616" y="173736"/>
                  <a:pt x="347472" y="173736"/>
                  <a:pt x="338328" y="173736"/>
                </a:cubicBezTo>
                <a:lnTo>
                  <a:pt x="274320" y="173736"/>
                </a:lnTo>
                <a:cubicBezTo>
                  <a:pt x="265176" y="173736"/>
                  <a:pt x="265176" y="164592"/>
                  <a:pt x="265176" y="155448"/>
                </a:cubicBezTo>
                <a:lnTo>
                  <a:pt x="265176" y="9144"/>
                </a:lnTo>
                <a:cubicBezTo>
                  <a:pt x="265176" y="9144"/>
                  <a:pt x="265176" y="0"/>
                  <a:pt x="274320" y="0"/>
                </a:cubicBezTo>
                <a:lnTo>
                  <a:pt x="429768" y="0"/>
                </a:lnTo>
                <a:cubicBezTo>
                  <a:pt x="438912" y="0"/>
                  <a:pt x="448056" y="9144"/>
                  <a:pt x="448056" y="9144"/>
                </a:cubicBezTo>
                <a:lnTo>
                  <a:pt x="448056" y="192024"/>
                </a:lnTo>
                <a:moveTo>
                  <a:pt x="0" y="310896"/>
                </a:moveTo>
                <a:cubicBezTo>
                  <a:pt x="0" y="301752"/>
                  <a:pt x="9144" y="301752"/>
                  <a:pt x="9144" y="292608"/>
                </a:cubicBezTo>
                <a:cubicBezTo>
                  <a:pt x="36576" y="292608"/>
                  <a:pt x="64008" y="283464"/>
                  <a:pt x="73152" y="265176"/>
                </a:cubicBezTo>
                <a:cubicBezTo>
                  <a:pt x="91440" y="246888"/>
                  <a:pt x="100584" y="219456"/>
                  <a:pt x="100584" y="192024"/>
                </a:cubicBezTo>
                <a:lnTo>
                  <a:pt x="100584" y="182880"/>
                </a:lnTo>
                <a:cubicBezTo>
                  <a:pt x="100584" y="173736"/>
                  <a:pt x="91440" y="173736"/>
                  <a:pt x="82296" y="173736"/>
                </a:cubicBezTo>
                <a:lnTo>
                  <a:pt x="18288" y="173736"/>
                </a:lnTo>
                <a:cubicBezTo>
                  <a:pt x="9144" y="173736"/>
                  <a:pt x="9144" y="164592"/>
                  <a:pt x="9144" y="155448"/>
                </a:cubicBezTo>
                <a:lnTo>
                  <a:pt x="9144" y="9144"/>
                </a:lnTo>
                <a:cubicBezTo>
                  <a:pt x="9144" y="9144"/>
                  <a:pt x="9144" y="0"/>
                  <a:pt x="18288" y="0"/>
                </a:cubicBezTo>
                <a:lnTo>
                  <a:pt x="173736" y="0"/>
                </a:lnTo>
                <a:cubicBezTo>
                  <a:pt x="182880" y="0"/>
                  <a:pt x="192024" y="9144"/>
                  <a:pt x="192024" y="9144"/>
                </a:cubicBezTo>
                <a:lnTo>
                  <a:pt x="192024" y="192024"/>
                </a:lnTo>
                <a:cubicBezTo>
                  <a:pt x="192024" y="228600"/>
                  <a:pt x="182880" y="256032"/>
                  <a:pt x="164592" y="283464"/>
                </a:cubicBezTo>
                <a:cubicBezTo>
                  <a:pt x="155448" y="310896"/>
                  <a:pt x="128016" y="338328"/>
                  <a:pt x="100584" y="356616"/>
                </a:cubicBezTo>
                <a:cubicBezTo>
                  <a:pt x="73152" y="365760"/>
                  <a:pt x="45720" y="374904"/>
                  <a:pt x="9144" y="384048"/>
                </a:cubicBezTo>
                <a:cubicBezTo>
                  <a:pt x="9144" y="384048"/>
                  <a:pt x="0" y="374904"/>
                  <a:pt x="0" y="365760"/>
                </a:cubicBezTo>
                <a:lnTo>
                  <a:pt x="0" y="310896"/>
                </a:lnTo>
              </a:path>
            </a:pathLst>
          </a:custGeom>
          <a:solidFill>
            <a:schemeClr val="lt2">
              <a:alpha val="50000"/>
            </a:schemeClr>
          </a:solidFill>
        </p:spPr>
        <p:txBody>
          <a:bodyPr/>
          <a:p>
            <a:endParaRPr lang="zh-CN" altLang="en-US"/>
          </a:p>
        </p:txBody>
      </p:sp>
      <p:pic>
        <p:nvPicPr>
          <p:cNvPr id="4" name="图片 3" descr="/data/temp/55feded0-0940-11ef-b3b8-12d41a3f2b9a.jpg@base@tag=imgScale&amp;m=1&amp;w=271&amp;h=271&amp;q=9555feded0-0940-11ef-b3b8-12d41a3f2b9a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rcRect t="16708" b="16708"/>
          <a:stretch>
            <a:fillRect/>
          </a:stretch>
        </p:blipFill>
        <p:spPr>
          <a:xfrm>
            <a:off x="897618" y="4548334"/>
            <a:ext cx="978071" cy="978071"/>
          </a:xfrm>
          <a:custGeom>
            <a:avLst/>
            <a:gdLst>
              <a:gd name="connsiteX0" fmla="*/ 516600 w 1033200"/>
              <a:gd name="connsiteY0" fmla="*/ 0 h 1033200"/>
              <a:gd name="connsiteX1" fmla="*/ 1033200 w 1033200"/>
              <a:gd name="connsiteY1" fmla="*/ 516600 h 1033200"/>
              <a:gd name="connsiteX2" fmla="*/ 516600 w 1033200"/>
              <a:gd name="connsiteY2" fmla="*/ 1033200 h 1033200"/>
              <a:gd name="connsiteX3" fmla="*/ 0 w 1033200"/>
              <a:gd name="connsiteY3" fmla="*/ 516600 h 1033200"/>
              <a:gd name="connsiteX4" fmla="*/ 516600 w 1033200"/>
              <a:gd name="connsiteY4" fmla="*/ 0 h 103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33200" h="1033200">
                <a:moveTo>
                  <a:pt x="516600" y="0"/>
                </a:moveTo>
                <a:cubicBezTo>
                  <a:pt x="801910" y="0"/>
                  <a:pt x="1033200" y="231290"/>
                  <a:pt x="1033200" y="516600"/>
                </a:cubicBezTo>
                <a:cubicBezTo>
                  <a:pt x="1033200" y="801910"/>
                  <a:pt x="801910" y="1033200"/>
                  <a:pt x="516600" y="1033200"/>
                </a:cubicBezTo>
                <a:cubicBezTo>
                  <a:pt x="231290" y="1033200"/>
                  <a:pt x="0" y="801910"/>
                  <a:pt x="0" y="516600"/>
                </a:cubicBezTo>
                <a:cubicBezTo>
                  <a:pt x="0" y="231290"/>
                  <a:pt x="231290" y="0"/>
                  <a:pt x="516600" y="0"/>
                </a:cubicBezTo>
                <a:close/>
              </a:path>
            </a:pathLst>
          </a:custGeom>
          <a:ln w="9525" cap="flat" cmpd="sng" algn="ctr">
            <a:solidFill>
              <a:schemeClr val="dk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7" name="矩形 6"/>
          <p:cNvSpPr/>
          <p:nvPr>
            <p:custDataLst>
              <p:tags r:id="rId8"/>
            </p:custDataLst>
          </p:nvPr>
        </p:nvSpPr>
        <p:spPr>
          <a:xfrm>
            <a:off x="2067492" y="4663925"/>
            <a:ext cx="2048233" cy="74689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>
                <a:solidFill>
                  <a:schemeClr val="tx1">
                    <a:lumMod val="100000"/>
                  </a:schemeClr>
                </a:solidFill>
                <a:latin typeface="+mn-ea"/>
                <a:cs typeface="+mn-ea"/>
                <a:sym typeface="+mn-ea"/>
              </a:rPr>
              <a:t>特征提取</a:t>
            </a:r>
            <a:endParaRPr lang="zh-CN" altLang="en-US" sz="2000" b="1">
              <a:solidFill>
                <a:schemeClr val="tx1">
                  <a:lumMod val="100000"/>
                </a:schemeClr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8" name="“_#color-824&amp;2668"/>
          <p:cNvSpPr/>
          <p:nvPr>
            <p:custDataLst>
              <p:tags r:id="rId9"/>
            </p:custDataLst>
          </p:nvPr>
        </p:nvSpPr>
        <p:spPr>
          <a:xfrm>
            <a:off x="7157271" y="3533427"/>
            <a:ext cx="358838" cy="307394"/>
          </a:xfrm>
          <a:custGeom>
            <a:avLst/>
            <a:gdLst/>
            <a:ahLst/>
            <a:cxnLst/>
            <a:rect l="l" t="t" r="r" b="b"/>
            <a:pathLst>
              <a:path w="448056" h="384048">
                <a:moveTo>
                  <a:pt x="448056" y="192024"/>
                </a:moveTo>
                <a:cubicBezTo>
                  <a:pt x="448056" y="228600"/>
                  <a:pt x="438912" y="256032"/>
                  <a:pt x="420624" y="283464"/>
                </a:cubicBezTo>
                <a:cubicBezTo>
                  <a:pt x="411480" y="310896"/>
                  <a:pt x="384048" y="338328"/>
                  <a:pt x="356616" y="356616"/>
                </a:cubicBezTo>
                <a:cubicBezTo>
                  <a:pt x="329184" y="365760"/>
                  <a:pt x="301752" y="374904"/>
                  <a:pt x="265176" y="384048"/>
                </a:cubicBezTo>
                <a:cubicBezTo>
                  <a:pt x="265176" y="384048"/>
                  <a:pt x="256032" y="374904"/>
                  <a:pt x="256032" y="365760"/>
                </a:cubicBezTo>
                <a:lnTo>
                  <a:pt x="256032" y="310896"/>
                </a:lnTo>
                <a:cubicBezTo>
                  <a:pt x="256032" y="301752"/>
                  <a:pt x="265176" y="301752"/>
                  <a:pt x="265176" y="292608"/>
                </a:cubicBezTo>
                <a:cubicBezTo>
                  <a:pt x="292608" y="292608"/>
                  <a:pt x="320040" y="283464"/>
                  <a:pt x="329184" y="265176"/>
                </a:cubicBezTo>
                <a:cubicBezTo>
                  <a:pt x="347472" y="246888"/>
                  <a:pt x="356616" y="219456"/>
                  <a:pt x="356616" y="192024"/>
                </a:cubicBezTo>
                <a:lnTo>
                  <a:pt x="356616" y="182880"/>
                </a:lnTo>
                <a:cubicBezTo>
                  <a:pt x="356616" y="173736"/>
                  <a:pt x="347472" y="173736"/>
                  <a:pt x="338328" y="173736"/>
                </a:cubicBezTo>
                <a:lnTo>
                  <a:pt x="274320" y="173736"/>
                </a:lnTo>
                <a:cubicBezTo>
                  <a:pt x="265176" y="173736"/>
                  <a:pt x="265176" y="164592"/>
                  <a:pt x="265176" y="155448"/>
                </a:cubicBezTo>
                <a:lnTo>
                  <a:pt x="265176" y="9144"/>
                </a:lnTo>
                <a:cubicBezTo>
                  <a:pt x="265176" y="9144"/>
                  <a:pt x="265176" y="0"/>
                  <a:pt x="274320" y="0"/>
                </a:cubicBezTo>
                <a:lnTo>
                  <a:pt x="429768" y="0"/>
                </a:lnTo>
                <a:cubicBezTo>
                  <a:pt x="438912" y="0"/>
                  <a:pt x="448056" y="9144"/>
                  <a:pt x="448056" y="9144"/>
                </a:cubicBezTo>
                <a:lnTo>
                  <a:pt x="448056" y="192024"/>
                </a:lnTo>
                <a:moveTo>
                  <a:pt x="0" y="310896"/>
                </a:moveTo>
                <a:cubicBezTo>
                  <a:pt x="0" y="301752"/>
                  <a:pt x="9144" y="301752"/>
                  <a:pt x="9144" y="292608"/>
                </a:cubicBezTo>
                <a:cubicBezTo>
                  <a:pt x="36576" y="292608"/>
                  <a:pt x="64008" y="283464"/>
                  <a:pt x="73152" y="265176"/>
                </a:cubicBezTo>
                <a:cubicBezTo>
                  <a:pt x="91440" y="246888"/>
                  <a:pt x="100584" y="219456"/>
                  <a:pt x="100584" y="192024"/>
                </a:cubicBezTo>
                <a:lnTo>
                  <a:pt x="100584" y="182880"/>
                </a:lnTo>
                <a:cubicBezTo>
                  <a:pt x="100584" y="173736"/>
                  <a:pt x="91440" y="173736"/>
                  <a:pt x="82296" y="173736"/>
                </a:cubicBezTo>
                <a:lnTo>
                  <a:pt x="18288" y="173736"/>
                </a:lnTo>
                <a:cubicBezTo>
                  <a:pt x="9144" y="173736"/>
                  <a:pt x="9144" y="164592"/>
                  <a:pt x="9144" y="155448"/>
                </a:cubicBezTo>
                <a:lnTo>
                  <a:pt x="9144" y="9144"/>
                </a:lnTo>
                <a:cubicBezTo>
                  <a:pt x="9144" y="9144"/>
                  <a:pt x="9144" y="0"/>
                  <a:pt x="18288" y="0"/>
                </a:cubicBezTo>
                <a:lnTo>
                  <a:pt x="173736" y="0"/>
                </a:lnTo>
                <a:cubicBezTo>
                  <a:pt x="182880" y="0"/>
                  <a:pt x="192024" y="9144"/>
                  <a:pt x="192024" y="9144"/>
                </a:cubicBezTo>
                <a:lnTo>
                  <a:pt x="192024" y="192024"/>
                </a:lnTo>
                <a:cubicBezTo>
                  <a:pt x="192024" y="228600"/>
                  <a:pt x="182880" y="256032"/>
                  <a:pt x="164592" y="283464"/>
                </a:cubicBezTo>
                <a:cubicBezTo>
                  <a:pt x="155448" y="310896"/>
                  <a:pt x="128016" y="338328"/>
                  <a:pt x="100584" y="356616"/>
                </a:cubicBezTo>
                <a:cubicBezTo>
                  <a:pt x="73152" y="365760"/>
                  <a:pt x="45720" y="374904"/>
                  <a:pt x="9144" y="384048"/>
                </a:cubicBezTo>
                <a:cubicBezTo>
                  <a:pt x="9144" y="384048"/>
                  <a:pt x="0" y="374904"/>
                  <a:pt x="0" y="365760"/>
                </a:cubicBezTo>
                <a:lnTo>
                  <a:pt x="0" y="310896"/>
                </a:lnTo>
              </a:path>
            </a:pathLst>
          </a:custGeom>
          <a:solidFill>
            <a:schemeClr val="lt2">
              <a:alpha val="50000"/>
            </a:schemeClr>
          </a:solidFill>
        </p:spPr>
        <p:txBody>
          <a:bodyPr/>
          <a:p>
            <a:endParaRPr lang="zh-CN" altLang="en-US"/>
          </a:p>
        </p:txBody>
      </p:sp>
      <p:sp>
        <p:nvSpPr>
          <p:cNvPr id="9" name="矩形 8"/>
          <p:cNvSpPr/>
          <p:nvPr>
            <p:custDataLst>
              <p:tags r:id="rId10"/>
            </p:custDataLst>
          </p:nvPr>
        </p:nvSpPr>
        <p:spPr>
          <a:xfrm>
            <a:off x="5737798" y="4663925"/>
            <a:ext cx="2068556" cy="74689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>
                <a:solidFill>
                  <a:schemeClr val="tx1">
                    <a:lumMod val="100000"/>
                  </a:schemeClr>
                </a:solidFill>
                <a:latin typeface="+mn-ea"/>
                <a:cs typeface="+mn-ea"/>
                <a:sym typeface="+mn-ea"/>
              </a:rPr>
              <a:t>信息损失点</a:t>
            </a:r>
            <a:endParaRPr lang="zh-CN" altLang="en-US" sz="2000" b="1">
              <a:solidFill>
                <a:schemeClr val="tx1">
                  <a:lumMod val="100000"/>
                </a:schemeClr>
              </a:solidFill>
              <a:latin typeface="+mn-ea"/>
              <a:cs typeface="+mn-ea"/>
              <a:sym typeface="+mn-ea"/>
            </a:endParaRPr>
          </a:p>
        </p:txBody>
      </p:sp>
      <p:pic>
        <p:nvPicPr>
          <p:cNvPr id="10" name="图片 9" descr="/data/temp/55fedfb9-0940-11ef-b3b8-12d41a3f2b9a.jpg@base@tag=imgScale&amp;m=1&amp;w=271&amp;h=271&amp;q=9555fedfb9-0940-11ef-b3b8-12d41a3f2b9a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2"/>
          <a:srcRect l="16460" r="16460"/>
          <a:stretch>
            <a:fillRect/>
          </a:stretch>
        </p:blipFill>
        <p:spPr>
          <a:xfrm>
            <a:off x="4591423" y="4548969"/>
            <a:ext cx="977436" cy="977436"/>
          </a:xfrm>
          <a:custGeom>
            <a:avLst/>
            <a:gdLst>
              <a:gd name="connsiteX0" fmla="*/ 516600 w 1033200"/>
              <a:gd name="connsiteY0" fmla="*/ 0 h 1033200"/>
              <a:gd name="connsiteX1" fmla="*/ 1033200 w 1033200"/>
              <a:gd name="connsiteY1" fmla="*/ 516600 h 1033200"/>
              <a:gd name="connsiteX2" fmla="*/ 516600 w 1033200"/>
              <a:gd name="connsiteY2" fmla="*/ 1033200 h 1033200"/>
              <a:gd name="connsiteX3" fmla="*/ 0 w 1033200"/>
              <a:gd name="connsiteY3" fmla="*/ 516600 h 1033200"/>
              <a:gd name="connsiteX4" fmla="*/ 516600 w 1033200"/>
              <a:gd name="connsiteY4" fmla="*/ 0 h 103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33200" h="1033200">
                <a:moveTo>
                  <a:pt x="516600" y="0"/>
                </a:moveTo>
                <a:cubicBezTo>
                  <a:pt x="801910" y="0"/>
                  <a:pt x="1033200" y="231290"/>
                  <a:pt x="1033200" y="516600"/>
                </a:cubicBezTo>
                <a:cubicBezTo>
                  <a:pt x="1033200" y="801910"/>
                  <a:pt x="801910" y="1033200"/>
                  <a:pt x="516600" y="1033200"/>
                </a:cubicBezTo>
                <a:cubicBezTo>
                  <a:pt x="231290" y="1033200"/>
                  <a:pt x="0" y="801910"/>
                  <a:pt x="0" y="516600"/>
                </a:cubicBezTo>
                <a:cubicBezTo>
                  <a:pt x="0" y="231290"/>
                  <a:pt x="231290" y="0"/>
                  <a:pt x="516600" y="0"/>
                </a:cubicBezTo>
                <a:close/>
              </a:path>
            </a:pathLst>
          </a:custGeom>
          <a:ln w="9525" cap="flat" cmpd="sng" algn="ctr">
            <a:solidFill>
              <a:schemeClr val="dk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11" name="“_#color-824&amp;2668"/>
          <p:cNvSpPr/>
          <p:nvPr>
            <p:custDataLst>
              <p:tags r:id="rId13"/>
            </p:custDataLst>
          </p:nvPr>
        </p:nvSpPr>
        <p:spPr>
          <a:xfrm>
            <a:off x="10847900" y="3542319"/>
            <a:ext cx="358838" cy="308029"/>
          </a:xfrm>
          <a:custGeom>
            <a:avLst/>
            <a:gdLst/>
            <a:ahLst/>
            <a:cxnLst/>
            <a:rect l="l" t="t" r="r" b="b"/>
            <a:pathLst>
              <a:path w="448056" h="384048">
                <a:moveTo>
                  <a:pt x="448056" y="192024"/>
                </a:moveTo>
                <a:cubicBezTo>
                  <a:pt x="448056" y="228600"/>
                  <a:pt x="438912" y="256032"/>
                  <a:pt x="420624" y="283464"/>
                </a:cubicBezTo>
                <a:cubicBezTo>
                  <a:pt x="411480" y="310896"/>
                  <a:pt x="384048" y="338328"/>
                  <a:pt x="356616" y="356616"/>
                </a:cubicBezTo>
                <a:cubicBezTo>
                  <a:pt x="329184" y="365760"/>
                  <a:pt x="301752" y="374904"/>
                  <a:pt x="265176" y="384048"/>
                </a:cubicBezTo>
                <a:cubicBezTo>
                  <a:pt x="265176" y="384048"/>
                  <a:pt x="256032" y="374904"/>
                  <a:pt x="256032" y="365760"/>
                </a:cubicBezTo>
                <a:lnTo>
                  <a:pt x="256032" y="310896"/>
                </a:lnTo>
                <a:cubicBezTo>
                  <a:pt x="256032" y="301752"/>
                  <a:pt x="265176" y="301752"/>
                  <a:pt x="265176" y="292608"/>
                </a:cubicBezTo>
                <a:cubicBezTo>
                  <a:pt x="292608" y="292608"/>
                  <a:pt x="320040" y="283464"/>
                  <a:pt x="329184" y="265176"/>
                </a:cubicBezTo>
                <a:cubicBezTo>
                  <a:pt x="347472" y="246888"/>
                  <a:pt x="356616" y="219456"/>
                  <a:pt x="356616" y="192024"/>
                </a:cubicBezTo>
                <a:lnTo>
                  <a:pt x="356616" y="182880"/>
                </a:lnTo>
                <a:cubicBezTo>
                  <a:pt x="356616" y="173736"/>
                  <a:pt x="347472" y="173736"/>
                  <a:pt x="338328" y="173736"/>
                </a:cubicBezTo>
                <a:lnTo>
                  <a:pt x="274320" y="173736"/>
                </a:lnTo>
                <a:cubicBezTo>
                  <a:pt x="265176" y="173736"/>
                  <a:pt x="265176" y="164592"/>
                  <a:pt x="265176" y="155448"/>
                </a:cubicBezTo>
                <a:lnTo>
                  <a:pt x="265176" y="9144"/>
                </a:lnTo>
                <a:cubicBezTo>
                  <a:pt x="265176" y="9144"/>
                  <a:pt x="265176" y="0"/>
                  <a:pt x="274320" y="0"/>
                </a:cubicBezTo>
                <a:lnTo>
                  <a:pt x="429768" y="0"/>
                </a:lnTo>
                <a:cubicBezTo>
                  <a:pt x="438912" y="0"/>
                  <a:pt x="448056" y="9144"/>
                  <a:pt x="448056" y="9144"/>
                </a:cubicBezTo>
                <a:lnTo>
                  <a:pt x="448056" y="192024"/>
                </a:lnTo>
                <a:moveTo>
                  <a:pt x="0" y="310896"/>
                </a:moveTo>
                <a:cubicBezTo>
                  <a:pt x="0" y="301752"/>
                  <a:pt x="9144" y="301752"/>
                  <a:pt x="9144" y="292608"/>
                </a:cubicBezTo>
                <a:cubicBezTo>
                  <a:pt x="36576" y="292608"/>
                  <a:pt x="64008" y="283464"/>
                  <a:pt x="73152" y="265176"/>
                </a:cubicBezTo>
                <a:cubicBezTo>
                  <a:pt x="91440" y="246888"/>
                  <a:pt x="100584" y="219456"/>
                  <a:pt x="100584" y="192024"/>
                </a:cubicBezTo>
                <a:lnTo>
                  <a:pt x="100584" y="182880"/>
                </a:lnTo>
                <a:cubicBezTo>
                  <a:pt x="100584" y="173736"/>
                  <a:pt x="91440" y="173736"/>
                  <a:pt x="82296" y="173736"/>
                </a:cubicBezTo>
                <a:lnTo>
                  <a:pt x="18288" y="173736"/>
                </a:lnTo>
                <a:cubicBezTo>
                  <a:pt x="9144" y="173736"/>
                  <a:pt x="9144" y="164592"/>
                  <a:pt x="9144" y="155448"/>
                </a:cubicBezTo>
                <a:lnTo>
                  <a:pt x="9144" y="9144"/>
                </a:lnTo>
                <a:cubicBezTo>
                  <a:pt x="9144" y="9144"/>
                  <a:pt x="9144" y="0"/>
                  <a:pt x="18288" y="0"/>
                </a:cubicBezTo>
                <a:lnTo>
                  <a:pt x="173736" y="0"/>
                </a:lnTo>
                <a:cubicBezTo>
                  <a:pt x="182880" y="0"/>
                  <a:pt x="192024" y="9144"/>
                  <a:pt x="192024" y="9144"/>
                </a:cubicBezTo>
                <a:lnTo>
                  <a:pt x="192024" y="192024"/>
                </a:lnTo>
                <a:cubicBezTo>
                  <a:pt x="192024" y="228600"/>
                  <a:pt x="182880" y="256032"/>
                  <a:pt x="164592" y="283464"/>
                </a:cubicBezTo>
                <a:cubicBezTo>
                  <a:pt x="155448" y="310896"/>
                  <a:pt x="128016" y="338328"/>
                  <a:pt x="100584" y="356616"/>
                </a:cubicBezTo>
                <a:cubicBezTo>
                  <a:pt x="73152" y="365760"/>
                  <a:pt x="45720" y="374904"/>
                  <a:pt x="9144" y="384048"/>
                </a:cubicBezTo>
                <a:cubicBezTo>
                  <a:pt x="9144" y="384048"/>
                  <a:pt x="0" y="374904"/>
                  <a:pt x="0" y="365760"/>
                </a:cubicBezTo>
                <a:lnTo>
                  <a:pt x="0" y="310896"/>
                </a:lnTo>
              </a:path>
            </a:pathLst>
          </a:custGeom>
          <a:solidFill>
            <a:schemeClr val="lt2">
              <a:alpha val="50000"/>
            </a:schemeClr>
          </a:solidFill>
        </p:spPr>
        <p:txBody>
          <a:bodyPr/>
          <a:p>
            <a:endParaRPr lang="zh-CN" altLang="en-US"/>
          </a:p>
        </p:txBody>
      </p:sp>
      <p:sp>
        <p:nvSpPr>
          <p:cNvPr id="12" name="矩形 11"/>
          <p:cNvSpPr/>
          <p:nvPr>
            <p:custDataLst>
              <p:tags r:id="rId14"/>
            </p:custDataLst>
          </p:nvPr>
        </p:nvSpPr>
        <p:spPr>
          <a:xfrm>
            <a:off x="9428427" y="4663925"/>
            <a:ext cx="2068556" cy="74689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>
                <a:solidFill>
                  <a:schemeClr val="tx1">
                    <a:lumMod val="100000"/>
                  </a:schemeClr>
                </a:solidFill>
                <a:latin typeface="+mn-ea"/>
                <a:cs typeface="+mn-ea"/>
                <a:sym typeface="+mn-ea"/>
              </a:rPr>
              <a:t>预测分割标签</a:t>
            </a:r>
            <a:endParaRPr lang="zh-CN" altLang="en-US" sz="2000" b="1">
              <a:solidFill>
                <a:schemeClr val="tx1">
                  <a:lumMod val="100000"/>
                </a:schemeClr>
              </a:solidFill>
              <a:latin typeface="+mn-ea"/>
              <a:cs typeface="+mn-ea"/>
              <a:sym typeface="+mn-ea"/>
            </a:endParaRPr>
          </a:p>
        </p:txBody>
      </p:sp>
      <p:pic>
        <p:nvPicPr>
          <p:cNvPr id="13" name="图片 12" descr="/data/temp/55fedffd-0940-11ef-b3b8-12d41a3f2b9a.jpg@base@tag=imgScale&amp;m=1&amp;w=271&amp;h=271&amp;q=9555fedffd-0940-11ef-b3b8-12d41a3f2b9a"/>
          <p:cNvPicPr>
            <a:picLocks noChangeAspect="1"/>
          </p:cNvPicPr>
          <p:nvPr>
            <p:custDataLst>
              <p:tags r:id="rId15"/>
            </p:custDataLst>
          </p:nvPr>
        </p:nvPicPr>
        <p:blipFill>
          <a:blip r:embed="rId16"/>
          <a:srcRect l="16708" r="16708"/>
          <a:stretch>
            <a:fillRect/>
          </a:stretch>
        </p:blipFill>
        <p:spPr>
          <a:xfrm>
            <a:off x="8284593" y="4548969"/>
            <a:ext cx="977436" cy="977436"/>
          </a:xfrm>
          <a:custGeom>
            <a:avLst/>
            <a:gdLst>
              <a:gd name="connsiteX0" fmla="*/ 516600 w 1033200"/>
              <a:gd name="connsiteY0" fmla="*/ 0 h 1033200"/>
              <a:gd name="connsiteX1" fmla="*/ 1033200 w 1033200"/>
              <a:gd name="connsiteY1" fmla="*/ 516600 h 1033200"/>
              <a:gd name="connsiteX2" fmla="*/ 516600 w 1033200"/>
              <a:gd name="connsiteY2" fmla="*/ 1033200 h 1033200"/>
              <a:gd name="connsiteX3" fmla="*/ 0 w 1033200"/>
              <a:gd name="connsiteY3" fmla="*/ 516600 h 1033200"/>
              <a:gd name="connsiteX4" fmla="*/ 516600 w 1033200"/>
              <a:gd name="connsiteY4" fmla="*/ 0 h 103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33200" h="1033200">
                <a:moveTo>
                  <a:pt x="516600" y="0"/>
                </a:moveTo>
                <a:cubicBezTo>
                  <a:pt x="801910" y="0"/>
                  <a:pt x="1033200" y="231290"/>
                  <a:pt x="1033200" y="516600"/>
                </a:cubicBezTo>
                <a:cubicBezTo>
                  <a:pt x="1033200" y="801910"/>
                  <a:pt x="801910" y="1033200"/>
                  <a:pt x="516600" y="1033200"/>
                </a:cubicBezTo>
                <a:cubicBezTo>
                  <a:pt x="231290" y="1033200"/>
                  <a:pt x="0" y="801910"/>
                  <a:pt x="0" y="516600"/>
                </a:cubicBezTo>
                <a:cubicBezTo>
                  <a:pt x="0" y="231290"/>
                  <a:pt x="231290" y="0"/>
                  <a:pt x="516600" y="0"/>
                </a:cubicBezTo>
                <a:close/>
              </a:path>
            </a:pathLst>
          </a:custGeom>
          <a:ln w="9525" cap="flat" cmpd="sng" algn="ctr">
            <a:solidFill>
              <a:schemeClr val="dk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</p:spTree>
    <p:custDataLst>
      <p:tags r:id="rId17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zh-CN" altLang="en-US"/>
              <a:t>【节点编码】</a:t>
            </a:r>
            <a:endParaRPr lang="zh-CN" altLang="en-US"/>
          </a:p>
        </p:txBody>
      </p:sp>
      <p:sp>
        <p:nvSpPr>
          <p:cNvPr id="5" name="任意多边形: 形状 3"/>
          <p:cNvSpPr/>
          <p:nvPr>
            <p:custDataLst>
              <p:tags r:id="rId2"/>
            </p:custDataLst>
          </p:nvPr>
        </p:nvSpPr>
        <p:spPr>
          <a:xfrm rot="10800000">
            <a:off x="6400114" y="2866162"/>
            <a:ext cx="4592329" cy="3206145"/>
          </a:xfrm>
          <a:custGeom>
            <a:avLst/>
            <a:gdLst>
              <a:gd name="connsiteX0" fmla="*/ 2584395 w 2695478"/>
              <a:gd name="connsiteY0" fmla="*/ 1854489 h 1854489"/>
              <a:gd name="connsiteX1" fmla="*/ 111083 w 2695478"/>
              <a:gd name="connsiteY1" fmla="*/ 1854489 h 1854489"/>
              <a:gd name="connsiteX2" fmla="*/ 0 w 2695478"/>
              <a:gd name="connsiteY2" fmla="*/ 1743406 h 1854489"/>
              <a:gd name="connsiteX3" fmla="*/ 0 w 2695478"/>
              <a:gd name="connsiteY3" fmla="*/ 362180 h 1854489"/>
              <a:gd name="connsiteX4" fmla="*/ 111083 w 2695478"/>
              <a:gd name="connsiteY4" fmla="*/ 251097 h 1854489"/>
              <a:gd name="connsiteX5" fmla="*/ 1139340 w 2695478"/>
              <a:gd name="connsiteY5" fmla="*/ 251097 h 1854489"/>
              <a:gd name="connsiteX6" fmla="*/ 1347740 w 2695478"/>
              <a:gd name="connsiteY6" fmla="*/ 0 h 1854489"/>
              <a:gd name="connsiteX7" fmla="*/ 1556139 w 2695478"/>
              <a:gd name="connsiteY7" fmla="*/ 251097 h 1854489"/>
              <a:gd name="connsiteX8" fmla="*/ 2584395 w 2695478"/>
              <a:gd name="connsiteY8" fmla="*/ 251097 h 1854489"/>
              <a:gd name="connsiteX9" fmla="*/ 2695478 w 2695478"/>
              <a:gd name="connsiteY9" fmla="*/ 362180 h 1854489"/>
              <a:gd name="connsiteX10" fmla="*/ 2695478 w 2695478"/>
              <a:gd name="connsiteY10" fmla="*/ 1743406 h 1854489"/>
              <a:gd name="connsiteX11" fmla="*/ 2584395 w 2695478"/>
              <a:gd name="connsiteY11" fmla="*/ 1854489 h 1854489"/>
              <a:gd name="connsiteX0-1" fmla="*/ 2584395 w 2695478"/>
              <a:gd name="connsiteY0-2" fmla="*/ 1865811 h 1865811"/>
              <a:gd name="connsiteX1-3" fmla="*/ 111083 w 2695478"/>
              <a:gd name="connsiteY1-4" fmla="*/ 1865811 h 1865811"/>
              <a:gd name="connsiteX2-5" fmla="*/ 0 w 2695478"/>
              <a:gd name="connsiteY2-6" fmla="*/ 1754728 h 1865811"/>
              <a:gd name="connsiteX3-7" fmla="*/ 0 w 2695478"/>
              <a:gd name="connsiteY3-8" fmla="*/ 373502 h 1865811"/>
              <a:gd name="connsiteX4-9" fmla="*/ 111083 w 2695478"/>
              <a:gd name="connsiteY4-10" fmla="*/ 262419 h 1865811"/>
              <a:gd name="connsiteX5-11" fmla="*/ 1139340 w 2695478"/>
              <a:gd name="connsiteY5-12" fmla="*/ 262419 h 1865811"/>
              <a:gd name="connsiteX6-13" fmla="*/ 1575299 w 2695478"/>
              <a:gd name="connsiteY6-14" fmla="*/ 0 h 1865811"/>
              <a:gd name="connsiteX7-15" fmla="*/ 1556139 w 2695478"/>
              <a:gd name="connsiteY7-16" fmla="*/ 262419 h 1865811"/>
              <a:gd name="connsiteX8-17" fmla="*/ 2584395 w 2695478"/>
              <a:gd name="connsiteY8-18" fmla="*/ 262419 h 1865811"/>
              <a:gd name="connsiteX9-19" fmla="*/ 2695478 w 2695478"/>
              <a:gd name="connsiteY9-20" fmla="*/ 373502 h 1865811"/>
              <a:gd name="connsiteX10-21" fmla="*/ 2695478 w 2695478"/>
              <a:gd name="connsiteY10-22" fmla="*/ 1754728 h 1865811"/>
              <a:gd name="connsiteX11-23" fmla="*/ 2584395 w 2695478"/>
              <a:gd name="connsiteY11-24" fmla="*/ 1865811 h 186581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</a:cxnLst>
            <a:rect l="l" t="t" r="r" b="b"/>
            <a:pathLst>
              <a:path w="2695478" h="1865811">
                <a:moveTo>
                  <a:pt x="2584395" y="1865811"/>
                </a:moveTo>
                <a:lnTo>
                  <a:pt x="111083" y="1865811"/>
                </a:lnTo>
                <a:cubicBezTo>
                  <a:pt x="49734" y="1865811"/>
                  <a:pt x="0" y="1816077"/>
                  <a:pt x="0" y="1754728"/>
                </a:cubicBezTo>
                <a:lnTo>
                  <a:pt x="0" y="373502"/>
                </a:lnTo>
                <a:cubicBezTo>
                  <a:pt x="0" y="312153"/>
                  <a:pt x="49734" y="262419"/>
                  <a:pt x="111083" y="262419"/>
                </a:cubicBezTo>
                <a:lnTo>
                  <a:pt x="1139340" y="262419"/>
                </a:lnTo>
                <a:lnTo>
                  <a:pt x="1575299" y="0"/>
                </a:lnTo>
                <a:lnTo>
                  <a:pt x="1556139" y="262419"/>
                </a:lnTo>
                <a:lnTo>
                  <a:pt x="2584395" y="262419"/>
                </a:lnTo>
                <a:cubicBezTo>
                  <a:pt x="2645744" y="262419"/>
                  <a:pt x="2695478" y="312153"/>
                  <a:pt x="2695478" y="373502"/>
                </a:cubicBezTo>
                <a:lnTo>
                  <a:pt x="2695478" y="1754728"/>
                </a:lnTo>
                <a:cubicBezTo>
                  <a:pt x="2695478" y="1816077"/>
                  <a:pt x="2645744" y="1865811"/>
                  <a:pt x="2584395" y="1865811"/>
                </a:cubicBezTo>
                <a:close/>
              </a:path>
            </a:pathLst>
          </a:custGeom>
          <a:solidFill>
            <a:schemeClr val="lt1">
              <a:lumMod val="40000"/>
              <a:lumOff val="60000"/>
              <a:alpha val="15000"/>
            </a:schemeClr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 dirty="0"/>
          </a:p>
        </p:txBody>
      </p:sp>
      <p:sp>
        <p:nvSpPr>
          <p:cNvPr id="7" name="矩形 6"/>
          <p:cNvSpPr/>
          <p:nvPr>
            <p:custDataLst>
              <p:tags r:id="rId3"/>
            </p:custDataLst>
          </p:nvPr>
        </p:nvSpPr>
        <p:spPr>
          <a:xfrm>
            <a:off x="6899216" y="3833886"/>
            <a:ext cx="3809265" cy="1519753"/>
          </a:xfrm>
          <a:prstGeom prst="rect">
            <a:avLst/>
          </a:prstGeom>
          <a:noFill/>
        </p:spPr>
        <p:txBody>
          <a:bodyPr vert="horz" wrap="square" lIns="0" tIns="0" rIns="0" bIns="0" rtlCol="0" anchor="t" anchorCtr="0">
            <a:noAutofit/>
          </a:bodyPr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000" dirty="0">
                <a:solidFill>
                  <a:schemeClr val="tx1"/>
                </a:solidFill>
                <a:latin typeface="+mn-ea"/>
                <a:cs typeface="+mn-ea"/>
              </a:rPr>
              <a:t>拼接特征、位置向量，得到编码后的节点。</a:t>
            </a:r>
            <a:endParaRPr lang="zh-CN" altLang="en-US" sz="2000" dirty="0">
              <a:solidFill>
                <a:schemeClr val="tx1"/>
              </a:solidFill>
              <a:latin typeface="+mn-ea"/>
              <a:cs typeface="+mn-ea"/>
            </a:endParaRPr>
          </a:p>
        </p:txBody>
      </p:sp>
      <p:sp>
        <p:nvSpPr>
          <p:cNvPr id="10" name="Shape 533"/>
          <p:cNvSpPr/>
          <p:nvPr>
            <p:custDataLst>
              <p:tags r:id="rId4"/>
            </p:custDataLst>
          </p:nvPr>
        </p:nvSpPr>
        <p:spPr>
          <a:xfrm>
            <a:off x="6899216" y="3194452"/>
            <a:ext cx="3809266" cy="571373"/>
          </a:xfrm>
          <a:prstGeom prst="rect">
            <a:avLst/>
          </a:prstGeom>
          <a:noFill/>
          <a:ln w="12700">
            <a:miter lim="400000"/>
          </a:ln>
        </p:spPr>
        <p:txBody>
          <a:bodyPr wrap="square" lIns="0" tIns="0" rIns="0" bIns="0" anchor="ctr">
            <a:noAutofit/>
            <a:scene3d>
              <a:camera prst="orthographicFront"/>
              <a:lightRig rig="threePt" dir="t"/>
            </a:scene3d>
            <a:sp3d contourW="12700"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 dirty="0">
                <a:latin typeface="+mn-ea"/>
                <a:cs typeface="+mn-ea"/>
                <a:sym typeface="+mn-ea"/>
              </a:rPr>
              <a:t>节点编码过程</a:t>
            </a:r>
            <a:endParaRPr lang="zh-CN" altLang="en-US" sz="2400" b="1" dirty="0">
              <a:latin typeface="+mn-ea"/>
              <a:cs typeface="+mn-ea"/>
              <a:sym typeface="+mn-ea"/>
            </a:endParaRPr>
          </a:p>
        </p:txBody>
      </p:sp>
      <p:sp>
        <p:nvSpPr>
          <p:cNvPr id="12" name="任意多边形: 形状 8"/>
          <p:cNvSpPr/>
          <p:nvPr>
            <p:custDataLst>
              <p:tags r:id="rId5"/>
            </p:custDataLst>
          </p:nvPr>
        </p:nvSpPr>
        <p:spPr>
          <a:xfrm rot="10800000">
            <a:off x="1218600" y="1748581"/>
            <a:ext cx="5431862" cy="3861663"/>
          </a:xfrm>
          <a:custGeom>
            <a:avLst/>
            <a:gdLst>
              <a:gd name="connsiteX0" fmla="*/ 2584395 w 2695478"/>
              <a:gd name="connsiteY0" fmla="*/ 1854489 h 1854489"/>
              <a:gd name="connsiteX1" fmla="*/ 111083 w 2695478"/>
              <a:gd name="connsiteY1" fmla="*/ 1854489 h 1854489"/>
              <a:gd name="connsiteX2" fmla="*/ 0 w 2695478"/>
              <a:gd name="connsiteY2" fmla="*/ 1743406 h 1854489"/>
              <a:gd name="connsiteX3" fmla="*/ 0 w 2695478"/>
              <a:gd name="connsiteY3" fmla="*/ 362180 h 1854489"/>
              <a:gd name="connsiteX4" fmla="*/ 111083 w 2695478"/>
              <a:gd name="connsiteY4" fmla="*/ 251097 h 1854489"/>
              <a:gd name="connsiteX5" fmla="*/ 1139340 w 2695478"/>
              <a:gd name="connsiteY5" fmla="*/ 251097 h 1854489"/>
              <a:gd name="connsiteX6" fmla="*/ 1347740 w 2695478"/>
              <a:gd name="connsiteY6" fmla="*/ 0 h 1854489"/>
              <a:gd name="connsiteX7" fmla="*/ 1556139 w 2695478"/>
              <a:gd name="connsiteY7" fmla="*/ 251097 h 1854489"/>
              <a:gd name="connsiteX8" fmla="*/ 2584395 w 2695478"/>
              <a:gd name="connsiteY8" fmla="*/ 251097 h 1854489"/>
              <a:gd name="connsiteX9" fmla="*/ 2695478 w 2695478"/>
              <a:gd name="connsiteY9" fmla="*/ 362180 h 1854489"/>
              <a:gd name="connsiteX10" fmla="*/ 2695478 w 2695478"/>
              <a:gd name="connsiteY10" fmla="*/ 1743406 h 1854489"/>
              <a:gd name="connsiteX11" fmla="*/ 2584395 w 2695478"/>
              <a:gd name="connsiteY11" fmla="*/ 1854489 h 1854489"/>
              <a:gd name="connsiteX0-1" fmla="*/ 2584395 w 2695478"/>
              <a:gd name="connsiteY0-2" fmla="*/ 1859172 h 1859172"/>
              <a:gd name="connsiteX1-3" fmla="*/ 111083 w 2695478"/>
              <a:gd name="connsiteY1-4" fmla="*/ 1859172 h 1859172"/>
              <a:gd name="connsiteX2-5" fmla="*/ 0 w 2695478"/>
              <a:gd name="connsiteY2-6" fmla="*/ 1748089 h 1859172"/>
              <a:gd name="connsiteX3-7" fmla="*/ 0 w 2695478"/>
              <a:gd name="connsiteY3-8" fmla="*/ 366863 h 1859172"/>
              <a:gd name="connsiteX4-9" fmla="*/ 111083 w 2695478"/>
              <a:gd name="connsiteY4-10" fmla="*/ 255780 h 1859172"/>
              <a:gd name="connsiteX5-11" fmla="*/ 1139340 w 2695478"/>
              <a:gd name="connsiteY5-12" fmla="*/ 255780 h 1859172"/>
              <a:gd name="connsiteX6-13" fmla="*/ 1043632 w 2695478"/>
              <a:gd name="connsiteY6-14" fmla="*/ 0 h 1859172"/>
              <a:gd name="connsiteX7-15" fmla="*/ 1556139 w 2695478"/>
              <a:gd name="connsiteY7-16" fmla="*/ 255780 h 1859172"/>
              <a:gd name="connsiteX8-17" fmla="*/ 2584395 w 2695478"/>
              <a:gd name="connsiteY8-18" fmla="*/ 255780 h 1859172"/>
              <a:gd name="connsiteX9-19" fmla="*/ 2695478 w 2695478"/>
              <a:gd name="connsiteY9-20" fmla="*/ 366863 h 1859172"/>
              <a:gd name="connsiteX10-21" fmla="*/ 2695478 w 2695478"/>
              <a:gd name="connsiteY10-22" fmla="*/ 1748089 h 1859172"/>
              <a:gd name="connsiteX11-23" fmla="*/ 2584395 w 2695478"/>
              <a:gd name="connsiteY11-24" fmla="*/ 1859172 h 185917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</a:cxnLst>
            <a:rect l="l" t="t" r="r" b="b"/>
            <a:pathLst>
              <a:path w="2695478" h="1859172">
                <a:moveTo>
                  <a:pt x="2584395" y="1859172"/>
                </a:moveTo>
                <a:lnTo>
                  <a:pt x="111083" y="1859172"/>
                </a:lnTo>
                <a:cubicBezTo>
                  <a:pt x="49734" y="1859172"/>
                  <a:pt x="0" y="1809438"/>
                  <a:pt x="0" y="1748089"/>
                </a:cubicBezTo>
                <a:lnTo>
                  <a:pt x="0" y="366863"/>
                </a:lnTo>
                <a:cubicBezTo>
                  <a:pt x="0" y="305514"/>
                  <a:pt x="49734" y="255780"/>
                  <a:pt x="111083" y="255780"/>
                </a:cubicBezTo>
                <a:lnTo>
                  <a:pt x="1139340" y="255780"/>
                </a:lnTo>
                <a:lnTo>
                  <a:pt x="1043632" y="0"/>
                </a:lnTo>
                <a:lnTo>
                  <a:pt x="1556139" y="255780"/>
                </a:lnTo>
                <a:lnTo>
                  <a:pt x="2584395" y="255780"/>
                </a:lnTo>
                <a:cubicBezTo>
                  <a:pt x="2645744" y="255780"/>
                  <a:pt x="2695478" y="305514"/>
                  <a:pt x="2695478" y="366863"/>
                </a:cubicBezTo>
                <a:lnTo>
                  <a:pt x="2695478" y="1748089"/>
                </a:lnTo>
                <a:cubicBezTo>
                  <a:pt x="2695478" y="1809438"/>
                  <a:pt x="2645744" y="1859172"/>
                  <a:pt x="2584395" y="1859172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100000"/>
                </a:schemeClr>
              </a:gs>
              <a:gs pos="50000">
                <a:schemeClr val="accent1"/>
              </a:gs>
            </a:gsLst>
            <a:lin ang="13800000" scaled="0"/>
          </a:gradFill>
          <a:ln>
            <a:noFill/>
          </a:ln>
          <a:effectLst>
            <a:outerShdw blurRad="228600" dist="177800" dir="3780000" algn="t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ctr"/>
            <a:endParaRPr lang="zh-CN" altLang="en-US" sz="4000" b="1" dirty="0"/>
          </a:p>
        </p:txBody>
      </p:sp>
      <p:sp>
        <p:nvSpPr>
          <p:cNvPr id="13" name="矩形 12"/>
          <p:cNvSpPr/>
          <p:nvPr>
            <p:custDataLst>
              <p:tags r:id="rId6"/>
            </p:custDataLst>
          </p:nvPr>
        </p:nvSpPr>
        <p:spPr>
          <a:xfrm>
            <a:off x="1694207" y="2862352"/>
            <a:ext cx="4480970" cy="1837013"/>
          </a:xfrm>
          <a:prstGeom prst="rect">
            <a:avLst/>
          </a:prstGeom>
          <a:noFill/>
        </p:spPr>
        <p:txBody>
          <a:bodyPr vert="horz" wrap="square" lIns="0" tIns="0" rIns="0" bIns="0" rtlCol="0" anchor="t" anchorCtr="0">
            <a:noAutofit/>
          </a:bodyPr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000" dirty="0">
                <a:solidFill>
                  <a:schemeClr val="lt1">
                    <a:lumMod val="100000"/>
                  </a:schemeClr>
                </a:solidFill>
                <a:latin typeface="+mn-ea"/>
                <a:cs typeface="+mn-ea"/>
              </a:rPr>
              <a:t>细粒度深度特征、粗略掩码预测、相对位置编码和局部细节特征。</a:t>
            </a:r>
            <a:endParaRPr lang="zh-CN" altLang="en-US" sz="2000" dirty="0">
              <a:solidFill>
                <a:schemeClr val="lt1">
                  <a:lumMod val="100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14" name="Shape 533"/>
          <p:cNvSpPr/>
          <p:nvPr>
            <p:custDataLst>
              <p:tags r:id="rId7"/>
            </p:custDataLst>
          </p:nvPr>
        </p:nvSpPr>
        <p:spPr>
          <a:xfrm>
            <a:off x="1694207" y="2189899"/>
            <a:ext cx="4493744" cy="690652"/>
          </a:xfrm>
          <a:prstGeom prst="rect">
            <a:avLst/>
          </a:prstGeom>
          <a:noFill/>
          <a:ln w="12700">
            <a:miter lim="400000"/>
          </a:ln>
        </p:spPr>
        <p:txBody>
          <a:bodyPr wrap="square" lIns="0" tIns="0" rIns="0" bIns="0" anchor="ctr">
            <a:noAutofit/>
            <a:scene3d>
              <a:camera prst="orthographicFront"/>
              <a:lightRig rig="threePt" dir="t"/>
            </a:scene3d>
            <a:sp3d contourW="12700"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 dirty="0">
                <a:solidFill>
                  <a:schemeClr val="lt1">
                    <a:lumMod val="100000"/>
                  </a:schemeClr>
                </a:solidFill>
                <a:latin typeface="+mn-ea"/>
                <a:cs typeface="+mn-ea"/>
                <a:sym typeface="+mn-ea"/>
              </a:rPr>
              <a:t>节点编码方法</a:t>
            </a:r>
            <a:endParaRPr lang="zh-CN" altLang="en-US" sz="2400" b="1" dirty="0">
              <a:solidFill>
                <a:schemeClr val="lt1">
                  <a:lumMod val="100000"/>
                </a:schemeClr>
              </a:solidFill>
              <a:latin typeface="+mn-ea"/>
              <a:cs typeface="+mn-ea"/>
              <a:sym typeface="+mn-ea"/>
            </a:endParaRPr>
          </a:p>
        </p:txBody>
      </p:sp>
    </p:spTree>
    <p:custDataLst>
      <p:tags r:id="rId8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 dirty="0"/>
              <a:t>【序列编码和像素解码】</a:t>
            </a:r>
            <a:endParaRPr lang="zh-CN" altLang="en-US" dirty="0"/>
          </a:p>
        </p:txBody>
      </p:sp>
      <p:sp>
        <p:nvSpPr>
          <p:cNvPr id="6" name="矩形: 圆角 2"/>
          <p:cNvSpPr/>
          <p:nvPr>
            <p:custDataLst>
              <p:tags r:id="rId2"/>
            </p:custDataLst>
          </p:nvPr>
        </p:nvSpPr>
        <p:spPr>
          <a:xfrm>
            <a:off x="692367" y="3770307"/>
            <a:ext cx="3854609" cy="2141747"/>
          </a:xfrm>
          <a:prstGeom prst="roundRect">
            <a:avLst>
              <a:gd name="adj" fmla="val 7221"/>
            </a:avLst>
          </a:prstGeom>
          <a:solidFill>
            <a:schemeClr val="tx1">
              <a:lumMod val="40000"/>
              <a:lumOff val="6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20057" tIns="396082" rIns="320058" bIns="167482" rtlCol="0" anchor="ctr"/>
          <a:p>
            <a:pPr algn="just" fontAlgn="b">
              <a:lnSpc>
                <a:spcPct val="150000"/>
              </a:lnSpc>
            </a:pPr>
            <a:r>
              <a:rPr lang="zh-CN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四叉树节点经编码器编码后，多头注意力模块对输入序列进行特征融合及更新。</a:t>
            </a:r>
            <a:endParaRPr lang="zh-CN" altLang="zh-CN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+mn-ea"/>
            </a:endParaRPr>
          </a:p>
        </p:txBody>
      </p:sp>
      <p:pic>
        <p:nvPicPr>
          <p:cNvPr id="11" name="图片 10" descr="/data/temp/55ff5d7c-0940-11ef-9407-4e6e186d06e2.jpg@base@tag=imgScale&amp;m=1&amp;w=691&amp;h=691&amp;q=9555ff5d7c-0940-11ef-9407-4e6e186d06e2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4"/>
          <a:srcRect l="16651" r="16651"/>
          <a:stretch>
            <a:fillRect/>
          </a:stretch>
        </p:blipFill>
        <p:spPr>
          <a:xfrm>
            <a:off x="3295486" y="1736839"/>
            <a:ext cx="2491306" cy="2491306"/>
          </a:xfrm>
          <a:prstGeom prst="ellipse">
            <a:avLst/>
          </a:prstGeom>
          <a:noFill/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12" name="矩形: 圆角 4"/>
          <p:cNvSpPr/>
          <p:nvPr>
            <p:custDataLst>
              <p:tags r:id="rId5"/>
            </p:custDataLst>
          </p:nvPr>
        </p:nvSpPr>
        <p:spPr>
          <a:xfrm>
            <a:off x="692367" y="3459127"/>
            <a:ext cx="2217816" cy="539803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>
            <a:outerShdw blurRad="152400" dist="38100" dir="2700000" algn="tl" rotWithShape="0">
              <a:schemeClr val="accent1">
                <a:lumMod val="50000"/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>
                <a:solidFill>
                  <a:schemeClr val="lt1">
                    <a:lumMod val="100000"/>
                  </a:schemeClr>
                </a:solidFill>
                <a:latin typeface="+mn-ea"/>
                <a:cs typeface="+mn-ea"/>
                <a:sym typeface="+mn-ea"/>
              </a:rPr>
              <a:t>序列编码</a:t>
            </a:r>
            <a:endParaRPr lang="zh-CN" altLang="en-US" b="1" dirty="0">
              <a:solidFill>
                <a:schemeClr val="lt1">
                  <a:lumMod val="100000"/>
                </a:schemeClr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16" name="矩形: 圆角 6"/>
          <p:cNvSpPr/>
          <p:nvPr>
            <p:custDataLst>
              <p:tags r:id="rId6"/>
            </p:custDataLst>
          </p:nvPr>
        </p:nvSpPr>
        <p:spPr>
          <a:xfrm>
            <a:off x="6402844" y="3770307"/>
            <a:ext cx="3854609" cy="2141747"/>
          </a:xfrm>
          <a:prstGeom prst="roundRect">
            <a:avLst>
              <a:gd name="adj" fmla="val 7221"/>
            </a:avLst>
          </a:prstGeom>
          <a:solidFill>
            <a:schemeClr val="tx1">
              <a:lumMod val="40000"/>
              <a:lumOff val="6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20057" tIns="396082" rIns="320058" bIns="167482" rtlCol="0" anchor="ctr"/>
          <a:p>
            <a:pPr algn="just" fontAlgn="b">
              <a:lnSpc>
                <a:spcPct val="150000"/>
              </a:lnSpc>
            </a:pPr>
            <a:r>
              <a:rPr lang="zh-CN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像素解码器是一个简单的两层 MLP，对树中每个节点的输出查询进行解码，预测最终的实例标签。</a:t>
            </a:r>
            <a:endParaRPr lang="zh-CN" altLang="zh-CN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18" name="矩形: 圆角 8"/>
          <p:cNvSpPr/>
          <p:nvPr>
            <p:custDataLst>
              <p:tags r:id="rId7"/>
            </p:custDataLst>
          </p:nvPr>
        </p:nvSpPr>
        <p:spPr>
          <a:xfrm>
            <a:off x="6402844" y="3459127"/>
            <a:ext cx="2217816" cy="539803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>
            <a:outerShdw blurRad="152400" dist="38100" dir="2700000" algn="tl" rotWithShape="0">
              <a:schemeClr val="accent1">
                <a:lumMod val="50000"/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>
                <a:solidFill>
                  <a:schemeClr val="lt1">
                    <a:lumMod val="100000"/>
                  </a:schemeClr>
                </a:solidFill>
                <a:latin typeface="+mn-ea"/>
                <a:cs typeface="+mn-ea"/>
                <a:sym typeface="+mn-ea"/>
              </a:rPr>
              <a:t>像素解码</a:t>
            </a:r>
            <a:endParaRPr lang="zh-CN" altLang="en-US" b="1" dirty="0">
              <a:solidFill>
                <a:schemeClr val="lt1">
                  <a:lumMod val="100000"/>
                </a:schemeClr>
              </a:solidFill>
              <a:latin typeface="+mn-ea"/>
              <a:cs typeface="+mn-ea"/>
              <a:sym typeface="+mn-ea"/>
            </a:endParaRPr>
          </a:p>
        </p:txBody>
      </p:sp>
      <p:pic>
        <p:nvPicPr>
          <p:cNvPr id="20" name="图片 19" descr="/data/temp/55ff5f47-0940-11ef-9407-4e6e186d06e2.jpg@base@tag=imgScale&amp;m=1&amp;w=691&amp;h=691&amp;q=9555ff5f47-0940-11ef-9407-4e6e186d06e2"/>
          <p:cNvPicPr>
            <a:picLocks noChangeAspect="1"/>
          </p:cNvPicPr>
          <p:nvPr>
            <p:custDataLst>
              <p:tags r:id="rId8"/>
            </p:custDataLst>
          </p:nvPr>
        </p:nvPicPr>
        <p:blipFill rotWithShape="1">
          <a:blip r:embed="rId9"/>
          <a:srcRect t="17771" b="17771"/>
          <a:stretch>
            <a:fillRect/>
          </a:stretch>
        </p:blipFill>
        <p:spPr>
          <a:xfrm>
            <a:off x="9005962" y="1736839"/>
            <a:ext cx="2491306" cy="2491306"/>
          </a:xfrm>
          <a:prstGeom prst="ellipse">
            <a:avLst/>
          </a:prstGeom>
          <a:noFill/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</p:spTree>
    <p:custDataLst>
      <p:tags r:id="rId10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实验与对比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96"/>
  <p:tag name="KSO_WM_UNIT_TYPE" val="f"/>
  <p:tag name="KSO_WM_UNIT_INDEX" val="1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b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副标题样式"/>
  <p:tag name="KSO_WM_UNIT_NOCLEAR" val="0"/>
  <p:tag name="KSO_WM_UNIT_VALUE" val="40"/>
  <p:tag name="KSO_WM_UNIT_TYPE" val="b"/>
  <p:tag name="KSO_WM_UNIT_INDEX" val="1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i*1"/>
  <p:tag name="KSO_WM_UNIT_LAYERLEVEL" val="1"/>
  <p:tag name="KSO_WM_TAG_VERSION" val="3.0"/>
  <p:tag name="KSO_WM_BEAUTIFY_FLAG" val="#wm#"/>
  <p:tag name="KSO_WM_UNIT_TYPE" val="i"/>
  <p:tag name="KSO_WM_UNIT_INDEX" val="1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i*2"/>
  <p:tag name="KSO_WM_UNIT_LAYERLEVEL" val="1"/>
  <p:tag name="KSO_WM_TAG_VERSION" val="3.0"/>
  <p:tag name="KSO_WM_BEAUTIFY_FLAG" val="#wm#"/>
  <p:tag name="KSO_WM_UNIT_TYPE" val="i"/>
  <p:tag name="KSO_WM_UNIT_INDEX" val="2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i*3"/>
  <p:tag name="KSO_WM_UNIT_LAYERLEVEL" val="1"/>
  <p:tag name="KSO_WM_TAG_VERSION" val="3.0"/>
  <p:tag name="KSO_WM_BEAUTIFY_FLAG" val="#wm#"/>
  <p:tag name="KSO_WM_UNIT_TYPE" val="i"/>
  <p:tag name="KSO_WM_UNIT_INDEX" val="3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TYPE" val="a"/>
  <p:tag name="KSO_WM_UNIT_INDEX" val="1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1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1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TYPE" val="a"/>
  <p:tag name="KSO_WM_UNIT_INDEX" val="1"/>
  <p:tag name="KSO_WM_UNIT_VALUE" val="26"/>
  <p:tag name="KSO_WM_TEMPLATE_CATEGORY" val="custom"/>
  <p:tag name="KSO_WM_TEMPLATE_INDEX" val="20231821"/>
</p:tagLst>
</file>

<file path=ppt/tags/tag1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f*1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0;第二级&#10;第三级&#10;第四级&#10;第五级"/>
  <p:tag name="KSO_WM_UNIT_NOCLEAR" val="0"/>
  <p:tag name="KSO_WM_UNIT_TYPE" val="f"/>
  <p:tag name="KSO_WM_UNIT_INDEX" val="1"/>
  <p:tag name="KSO_WM_UNIT_VALUE" val="350"/>
  <p:tag name="KSO_WM_TEMPLATE_CATEGORY" val="custom"/>
  <p:tag name="KSO_WM_TEMPLATE_INDEX" val="20231821"/>
</p:tagLst>
</file>

<file path=ppt/tags/tag1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1821"/>
  <p:tag name="KSO_WM_TEMPLATE_THUMBS_INDEX" val="1、9"/>
</p:tagLst>
</file>

<file path=ppt/tags/tag131.xml><?xml version="1.0" encoding="utf-8"?>
<p:tagLst xmlns:p="http://schemas.openxmlformats.org/presentationml/2006/main">
  <p:tag name="KSO_WM_UNIT_SUBTYPE" val="b"/>
  <p:tag name="KSO_WM_UNIT_NOCLEAR" val="0"/>
  <p:tag name="KSO_WM_UNIT_VALUE" val="144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31821_1*f*1"/>
  <p:tag name="KSO_WM_TEMPLATE_CATEGORY" val="custom"/>
  <p:tag name="KSO_WM_TEMPLATE_INDEX" val="20231821"/>
  <p:tag name="KSO_WM_UNIT_LAYERLEVEL" val="1"/>
  <p:tag name="KSO_WM_TAG_VERSION" val="3.0"/>
  <p:tag name="KSO_WM_BEAUTIFY_FLAG" val="#wm#"/>
  <p:tag name="KSO_WM_UNIT_PRESET_TEXT" val="汇报人：WPS"/>
</p:tagLst>
</file>

<file path=ppt/tags/tag13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1821_1*a*1"/>
  <p:tag name="KSO_WM_TEMPLATE_CATEGORY" val="custom"/>
  <p:tag name="KSO_WM_TEMPLATE_INDEX" val="20231821"/>
  <p:tag name="KSO_WM_UNIT_LAYERLEVEL" val="1"/>
  <p:tag name="KSO_WM_TAG_VERSION" val="3.0"/>
  <p:tag name="KSO_WM_BEAUTIFY_FLAG" val="#wm#"/>
  <p:tag name="KSO_WM_UNIT_PRESET_TEXT" val="单击此处&#10;添加文档标题内容"/>
</p:tagLst>
</file>

<file path=ppt/tags/tag133.xml><?xml version="1.0" encoding="utf-8"?>
<p:tagLst xmlns:p="http://schemas.openxmlformats.org/presentationml/2006/main">
  <p:tag name="KSO_WM_SLIDE_ID" val="custom20231821_1"/>
  <p:tag name="KSO_WM_TEMPLATE_SUBCATEGORY" val="29"/>
  <p:tag name="KSO_WM_TEMPLATE_MASTER_TYPE" val="0"/>
  <p:tag name="KSO_WM_TEMPLATE_COLOR_TYPE" val="0"/>
  <p:tag name="KSO_WM_SLIDE_TYPE" val="title"/>
  <p:tag name="KSO_WM_SLIDE_SUBTYPE" val="pureTxt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1821"/>
  <p:tag name="KSO_WM_SLIDE_LAYOUT" val="a_f"/>
  <p:tag name="KSO_WM_SLIDE_LAYOUT_CNT" val="1_1"/>
  <p:tag name="KSO_WM_TEMPLATE_THUMBS_INDEX" val="1、9"/>
</p:tagLst>
</file>

<file path=ppt/tags/tag13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1905_1*a*1"/>
  <p:tag name="KSO_WM_TEMPLATE_CATEGORY" val="custom"/>
  <p:tag name="KSO_WM_TEMPLATE_INDEX" val="20231905"/>
  <p:tag name="KSO_WM_UNIT_LAYERLEVEL" val="1"/>
  <p:tag name="KSO_WM_TAG_VERSION" val="3.0"/>
  <p:tag name="KSO_WM_BEAUTIFY_FLAG" val="#wm#"/>
  <p:tag name="KSO_WM_DIAGRAM_GROUP_CODE" val="l1-1"/>
  <p:tag name="KSO_WM_UNIT_PRESET_TEXT" val="单击此处添加标题"/>
  <p:tag name="KSO_WM_UNIT_TEXT_FILL_FORE_SCHEMECOLOR_INDEX" val="5"/>
  <p:tag name="KSO_WM_UNIT_TEXT_FILL_TYPE" val="1"/>
  <p:tag name="KSO_WM_UNIT_USESOURCEFORMAT_APPLY" val="0"/>
</p:tagLst>
</file>

<file path=ppt/tags/tag135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ID" val="diagram20231714_1*l_h_i*1_1_1"/>
  <p:tag name="KSO_WM_TEMPLATE_CATEGORY" val="diagram"/>
  <p:tag name="KSO_WM_TEMPLATE_INDEX" val="2023171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1_1"/>
  <p:tag name="KSO_WM_DIAGRAM_MAX_ITEMCNT" val="6"/>
  <p:tag name="KSO_WM_DIAGRAM_MIN_ITEMCNT" val="2"/>
  <p:tag name="KSO_WM_DIAGRAM_VIRTUALLY_FRAME" val="{&quot;height&quot;:387.8111877441406,&quot;width&quot;:840.4340209960938}"/>
  <p:tag name="KSO_WM_DIAGRAM_COLOR_MATCH_VALUE" val="{&quot;shape&quot;:{&quot;fill&quot;:{&quot;solid&quot;:{&quot;brightness&quot;:0.6000000238418579,&quot;colorType&quot;:1,&quot;foreColorIndex&quot;:13,&quot;transparency&quot;:0.80000001192092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5,&quot;colorType&quot;:1,&quot;foreColorIndex&quot;:13,&quot;transparency&quot;:0.8999999761581421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FILL_TYPE" val="1"/>
  <p:tag name="KSO_WM_UNIT_FILL_FORE_SCHEMECOLOR_INDEX" val="13"/>
  <p:tag name="KSO_WM_UNIT_FILL_FORE_SCHEMECOLOR_INDEX_BRIGHTNESS" val="0.6"/>
  <p:tag name="KSO_WM_UNIT_USESOURCEFORMAT_APPLY" val="0"/>
</p:tagLst>
</file>

<file path=ppt/tags/tag136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1714_1*l_h_f*1_1_1"/>
  <p:tag name="KSO_WM_TEMPLATE_CATEGORY" val="diagram"/>
  <p:tag name="KSO_WM_TEMPLATE_INDEX" val="20231714"/>
  <p:tag name="KSO_WM_UNIT_LAYERLEVEL" val="1_1_1"/>
  <p:tag name="KSO_WM_TAG_VERSION" val="3.0"/>
  <p:tag name="KSO_WM_BEAUTIFY_FLAG" val="#wm#"/>
  <p:tag name="KSO_WM_UNIT_TEXT_FILL_FORE_SCHEMECOLOR_INDEX_BRIGHTNESS" val="0.35"/>
  <p:tag name="KSO_WM_DIAGRAM_GROUP_CODE" val="l1-1"/>
  <p:tag name="KSO_WM_DIAGRAM_MAX_ITEMCNT" val="6"/>
  <p:tag name="KSO_WM_DIAGRAM_MIN_ITEMCNT" val="2"/>
  <p:tag name="KSO_WM_DIAGRAM_VIRTUALLY_FRAME" val="{&quot;height&quot;:387.8111877441406,&quot;width&quot;:840.434020996093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TEXT_FILL_FORE_SCHEMECOLOR_INDEX" val="1"/>
  <p:tag name="KSO_WM_UNIT_TEXT_FILL_TYPE" val="1"/>
  <p:tag name="KSO_WM_UNIT_PRESET_TEXT" val="单击此处输入你的项正文，文字是您思想的提炼，请尽量言简意赅的阐述观点。"/>
  <p:tag name="KSO_WM_UNIT_USESOURCEFORMAT_APPLY" val="0"/>
</p:tagLst>
</file>

<file path=ppt/tags/tag13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1714_1*l_h_a*1_1_1"/>
  <p:tag name="KSO_WM_TEMPLATE_CATEGORY" val="diagram"/>
  <p:tag name="KSO_WM_TEMPLATE_INDEX" val="20231714"/>
  <p:tag name="KSO_WM_UNIT_LAYERLEVEL" val="1_1_1"/>
  <p:tag name="KSO_WM_TAG_VERSION" val="3.0"/>
  <p:tag name="KSO_WM_BEAUTIFY_FLAG" val="#wm#"/>
  <p:tag name="KSO_WM_UNIT_TEXT_FILL_FORE_SCHEMECOLOR_INDEX_BRIGHTNESS" val="0.25"/>
  <p:tag name="KSO_WM_DIAGRAM_GROUP_CODE" val="l1-1"/>
  <p:tag name="KSO_WM_DIAGRAM_MAX_ITEMCNT" val="6"/>
  <p:tag name="KSO_WM_DIAGRAM_MIN_ITEMCNT" val="2"/>
  <p:tag name="KSO_WM_DIAGRAM_VIRTUALLY_FRAME" val="{&quot;height&quot;:387.8111877441406,&quot;width&quot;:840.434020996093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TEXT_FILL_FORE_SCHEMECOLOR_INDEX" val="1"/>
  <p:tag name="KSO_WM_UNIT_TEXT_FILL_TYPE" val="1"/>
  <p:tag name="KSO_WM_UNIT_PRESET_TEXT" val="添加标题"/>
  <p:tag name="KSO_WM_UNIT_USESOURCEFORMAT_APPLY" val="0"/>
</p:tagLst>
</file>

<file path=ppt/tags/tag138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ID" val="diagram20231714_1*l_h_i*1_2_1"/>
  <p:tag name="KSO_WM_TEMPLATE_CATEGORY" val="diagram"/>
  <p:tag name="KSO_WM_TEMPLATE_INDEX" val="2023171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2_1"/>
  <p:tag name="KSO_WM_DIAGRAM_MAX_ITEMCNT" val="6"/>
  <p:tag name="KSO_WM_DIAGRAM_MIN_ITEMCNT" val="2"/>
  <p:tag name="KSO_WM_DIAGRAM_VIRTUALLY_FRAME" val="{&quot;height&quot;:387.8111877441406,&quot;width&quot;:840.4340209960938}"/>
  <p:tag name="KSO_WM_DIAGRAM_COLOR_MATCH_VALUE" val="{&quot;shape&quot;:{&quot;fill&quot;:{&quot;solid&quot;:{&quot;brightness&quot;:0.6000000238418579,&quot;colorType&quot;:1,&quot;foreColorIndex&quot;:13,&quot;transparency&quot;:0.80000001192092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5,&quot;colorType&quot;:1,&quot;foreColorIndex&quot;:13,&quot;transparency&quot;:0.8999999761581421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FILL_TYPE" val="1"/>
  <p:tag name="KSO_WM_UNIT_FILL_FORE_SCHEMECOLOR_INDEX" val="13"/>
  <p:tag name="KSO_WM_UNIT_FILL_FORE_SCHEMECOLOR_INDEX_BRIGHTNESS" val="0.6"/>
  <p:tag name="KSO_WM_UNIT_USESOURCEFORMAT_APPLY" val="0"/>
</p:tagLst>
</file>

<file path=ppt/tags/tag13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diagram20231714_1*l_h_d*1_1_1"/>
  <p:tag name="KSO_WM_TEMPLATE_CATEGORY" val="diagram"/>
  <p:tag name="KSO_WM_TEMPLATE_INDEX" val="20231714"/>
  <p:tag name="KSO_WM_UNIT_LAYERLEVEL" val="1_1_1"/>
  <p:tag name="KSO_WM_TAG_VERSION" val="3.0"/>
  <p:tag name="KSO_WM_DIAGRAM_GROUP_CODE" val="l1-1"/>
  <p:tag name="KSO_WM_UNIT_TYPE" val="l_h_d"/>
  <p:tag name="KSO_WM_UNIT_INDEX" val="1_1_1"/>
  <p:tag name="KSO_WM_UNIT_VALUE" val="534*534"/>
  <p:tag name="KSO_WM_DIAGRAM_MAX_ITEMCNT" val="6"/>
  <p:tag name="KSO_WM_DIAGRAM_MIN_ITEMCNT" val="2"/>
  <p:tag name="KSO_WM_DIAGRAM_VIRTUALLY_FRAME" val="{&quot;height&quot;:387.8111877441406,&quot;width&quot;:840.4340209960938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VERSION" val="3"/>
  <p:tag name="KSO_WM_DIAGRAM_COLOR_TRICK" val="1"/>
  <p:tag name="KSO_WM_DIAGRAM_COLOR_TEXT_CAN_REMOVE" val="n"/>
  <p:tag name="KSO_WM_UNIT_LINE_FORE_SCHEMECOLOR_INDEX" val="13"/>
  <p:tag name="KSO_WM_UNIT_LINE_FILL_TYPE" val="2"/>
  <p:tag name="KSO_WM_UNIT_USESOURCEFORMAT_APPLY" val="0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1714_1*l_h_f*1_2_1"/>
  <p:tag name="KSO_WM_TEMPLATE_CATEGORY" val="diagram"/>
  <p:tag name="KSO_WM_TEMPLATE_INDEX" val="20231714"/>
  <p:tag name="KSO_WM_UNIT_LAYERLEVEL" val="1_1_1"/>
  <p:tag name="KSO_WM_TAG_VERSION" val="3.0"/>
  <p:tag name="KSO_WM_BEAUTIFY_FLAG" val="#wm#"/>
  <p:tag name="KSO_WM_UNIT_TEXT_FILL_FORE_SCHEMECOLOR_INDEX_BRIGHTNESS" val="0.35"/>
  <p:tag name="KSO_WM_DIAGRAM_GROUP_CODE" val="l1-1"/>
  <p:tag name="KSO_WM_DIAGRAM_MAX_ITEMCNT" val="6"/>
  <p:tag name="KSO_WM_DIAGRAM_MIN_ITEMCNT" val="2"/>
  <p:tag name="KSO_WM_DIAGRAM_VIRTUALLY_FRAME" val="{&quot;height&quot;:387.8111877441406,&quot;width&quot;:840.434020996093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TEXT_FILL_FORE_SCHEMECOLOR_INDEX" val="1"/>
  <p:tag name="KSO_WM_UNIT_TEXT_FILL_TYPE" val="1"/>
  <p:tag name="KSO_WM_UNIT_PRESET_TEXT" val="单击此处输入你的项正文，文字是您思想的提炼，请尽量言简意赅的阐述观点。"/>
  <p:tag name="KSO_WM_UNIT_USESOURCEFORMAT_APPLY" val="0"/>
</p:tagLst>
</file>

<file path=ppt/tags/tag14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1714_1*l_h_a*1_2_1"/>
  <p:tag name="KSO_WM_TEMPLATE_CATEGORY" val="diagram"/>
  <p:tag name="KSO_WM_TEMPLATE_INDEX" val="20231714"/>
  <p:tag name="KSO_WM_UNIT_LAYERLEVEL" val="1_1_1"/>
  <p:tag name="KSO_WM_TAG_VERSION" val="3.0"/>
  <p:tag name="KSO_WM_BEAUTIFY_FLAG" val="#wm#"/>
  <p:tag name="KSO_WM_UNIT_TEXT_FILL_FORE_SCHEMECOLOR_INDEX_BRIGHTNESS" val="0.25"/>
  <p:tag name="KSO_WM_DIAGRAM_GROUP_CODE" val="l1-1"/>
  <p:tag name="KSO_WM_DIAGRAM_MAX_ITEMCNT" val="6"/>
  <p:tag name="KSO_WM_DIAGRAM_MIN_ITEMCNT" val="2"/>
  <p:tag name="KSO_WM_DIAGRAM_VIRTUALLY_FRAME" val="{&quot;height&quot;:387.8111877441406,&quot;width&quot;:840.434020996093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TEXT_FILL_FORE_SCHEMECOLOR_INDEX" val="1"/>
  <p:tag name="KSO_WM_UNIT_TEXT_FILL_TYPE" val="1"/>
  <p:tag name="KSO_WM_UNIT_PRESET_TEXT" val="添加标题"/>
  <p:tag name="KSO_WM_UNIT_USESOURCEFORMAT_APPLY" val="0"/>
</p:tagLst>
</file>

<file path=ppt/tags/tag142.xml><?xml version="1.0" encoding="utf-8"?>
<p:tagLst xmlns:p="http://schemas.openxmlformats.org/presentationml/2006/main">
  <p:tag name="KSO_WM_BEAUTIFY_FLAG" val="#wm#"/>
  <p:tag name="KSO_WM_UNIT_LINE_FORE_SCHEMECOLOR_INDEX_BRIGHTNESS" val="0"/>
  <p:tag name="KSO_WM_UNIT_LINE_FILL_TYPE" val="2"/>
  <p:tag name="KSO_WM_UNIT_SHADOW_SCHEMECOLOR_INDEX_BRIGHTNESS" val="0.4"/>
  <p:tag name="KSO_WM_UNIT_SHADOW_SCHEMECOLOR_INDEX" val="5"/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ID" val="diagram20231714_1*l_h_i*1_1_2"/>
  <p:tag name="KSO_WM_TEMPLATE_CATEGORY" val="diagram"/>
  <p:tag name="KSO_WM_TEMPLATE_INDEX" val="20231714"/>
  <p:tag name="KSO_WM_UNIT_LAYERLEVEL" val="1_1_1"/>
  <p:tag name="KSO_WM_TAG_VERSION" val="3.0"/>
  <p:tag name="KSO_WM_DIAGRAM_GROUP_CODE" val="l1-1"/>
  <p:tag name="KSO_WM_UNIT_TYPE" val="l_h_i"/>
  <p:tag name="KSO_WM_UNIT_INDEX" val="1_1_2"/>
  <p:tag name="KSO_WM_DIAGRAM_MAX_ITEMCNT" val="6"/>
  <p:tag name="KSO_WM_DIAGRAM_MIN_ITEMCNT" val="2"/>
  <p:tag name="KSO_WM_DIAGRAM_VIRTUALLY_FRAME" val="{&quot;height&quot;:387.8111877441406,&quot;width&quot;:840.4340209960938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solidLine&quot;:{&quot;brightness&quot;:0,&quot;colorType&quot;:1,&quot;foreColorIndex&quot;:2,&quot;transparency&quot;:0},&quot;type&quot;:1},&quot;shadow&quot;:{&quot;brightness&quot;:0.4000000059604645,&quot;colorType&quot;:1,&quot;foreColorIndex&quot;:5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FILL_TYPE" val="1"/>
  <p:tag name="KSO_WM_UNIT_FILL_FORE_SCHEMECOLOR_INDEX" val="5"/>
  <p:tag name="KSO_WM_UNIT_FILL_FORE_SCHEMECOLOR_INDEX_BRIGHTNESS" val="0"/>
  <p:tag name="KSO_WM_UNIT_LINE_FORE_SCHEMECOLOR_INDEX" val="2"/>
  <p:tag name="KSO_WM_UNIT_USESOURCEFORMAT_APPLY" val="0"/>
</p:tagLst>
</file>

<file path=ppt/tags/tag143.xml><?xml version="1.0" encoding="utf-8"?>
<p:tagLst xmlns:p="http://schemas.openxmlformats.org/presentationml/2006/main">
  <p:tag name="KSO_WM_BEAUTIFY_FLAG" val="#wm#"/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ID" val="diagram20231714_1*l_h_i*1_1_3"/>
  <p:tag name="KSO_WM_TEMPLATE_CATEGORY" val="diagram"/>
  <p:tag name="KSO_WM_TEMPLATE_INDEX" val="20231714"/>
  <p:tag name="KSO_WM_UNIT_LAYERLEVEL" val="1_1_1"/>
  <p:tag name="KSO_WM_TAG_VERSION" val="3.0"/>
  <p:tag name="KSO_WM_DIAGRAM_GROUP_CODE" val="l1-1"/>
  <p:tag name="KSO_WM_UNIT_TYPE" val="l_h_i"/>
  <p:tag name="KSO_WM_UNIT_INDEX" val="1_1_3"/>
  <p:tag name="KSO_WM_DIAGRAM_MAX_ITEMCNT" val="6"/>
  <p:tag name="KSO_WM_DIAGRAM_MIN_ITEMCNT" val="2"/>
  <p:tag name="KSO_WM_DIAGRAM_VIRTUALLY_FRAME" val="{&quot;height&quot;:387.8111877441406,&quot;width&quot;:840.4340209960938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FILL_TYPE" val="1"/>
  <p:tag name="KSO_WM_UNIT_FILL_FORE_SCHEMECOLOR_INDEX" val="2"/>
  <p:tag name="KSO_WM_UNIT_FILL_FORE_SCHEMECOLOR_INDEX_BRIGHTNESS" val="0"/>
  <p:tag name="KSO_WM_UNIT_USESOURCEFORMAT_APPLY" val="0"/>
</p:tagLst>
</file>

<file path=ppt/tags/tag144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diagram20231714_1*l_h_d*1_2_1"/>
  <p:tag name="KSO_WM_TEMPLATE_CATEGORY" val="diagram"/>
  <p:tag name="KSO_WM_TEMPLATE_INDEX" val="20231714"/>
  <p:tag name="KSO_WM_UNIT_LAYERLEVEL" val="1_1_1"/>
  <p:tag name="KSO_WM_TAG_VERSION" val="3.0"/>
  <p:tag name="KSO_WM_DIAGRAM_GROUP_CODE" val="l1-1"/>
  <p:tag name="KSO_WM_UNIT_TYPE" val="l_h_d"/>
  <p:tag name="KSO_WM_UNIT_INDEX" val="1_2_1"/>
  <p:tag name="KSO_WM_UNIT_VALUE" val="534*534"/>
  <p:tag name="KSO_WM_DIAGRAM_MAX_ITEMCNT" val="6"/>
  <p:tag name="KSO_WM_DIAGRAM_MIN_ITEMCNT" val="2"/>
  <p:tag name="KSO_WM_DIAGRAM_VIRTUALLY_FRAME" val="{&quot;height&quot;:387.8111877441406,&quot;width&quot;:840.4340209960938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VERSION" val="3"/>
  <p:tag name="KSO_WM_DIAGRAM_COLOR_TRICK" val="1"/>
  <p:tag name="KSO_WM_DIAGRAM_COLOR_TEXT_CAN_REMOVE" val="n"/>
  <p:tag name="KSO_WM_UNIT_LINE_FORE_SCHEMECOLOR_INDEX" val="13"/>
  <p:tag name="KSO_WM_UNIT_LINE_FILL_TYPE" val="2"/>
  <p:tag name="KSO_WM_UNIT_USESOURCEFORMAT_APPLY" val="0"/>
</p:tagLst>
</file>

<file path=ppt/tags/tag145.xml><?xml version="1.0" encoding="utf-8"?>
<p:tagLst xmlns:p="http://schemas.openxmlformats.org/presentationml/2006/main">
  <p:tag name="KSO_WM_BEAUTIFY_FLAG" val="#wm#"/>
  <p:tag name="KSO_WM_UNIT_LINE_FORE_SCHEMECOLOR_INDEX_BRIGHTNESS" val="0"/>
  <p:tag name="KSO_WM_UNIT_LINE_FILL_TYPE" val="2"/>
  <p:tag name="KSO_WM_UNIT_SHADOW_SCHEMECOLOR_INDEX_BRIGHTNESS" val="0.4"/>
  <p:tag name="KSO_WM_UNIT_SHADOW_SCHEMECOLOR_INDEX" val="5"/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ID" val="diagram20231714_1*l_h_i*1_2_2"/>
  <p:tag name="KSO_WM_TEMPLATE_CATEGORY" val="diagram"/>
  <p:tag name="KSO_WM_TEMPLATE_INDEX" val="20231714"/>
  <p:tag name="KSO_WM_UNIT_LAYERLEVEL" val="1_1_1"/>
  <p:tag name="KSO_WM_TAG_VERSION" val="3.0"/>
  <p:tag name="KSO_WM_DIAGRAM_GROUP_CODE" val="l1-1"/>
  <p:tag name="KSO_WM_UNIT_TYPE" val="l_h_i"/>
  <p:tag name="KSO_WM_UNIT_INDEX" val="1_2_2"/>
  <p:tag name="KSO_WM_DIAGRAM_MAX_ITEMCNT" val="6"/>
  <p:tag name="KSO_WM_DIAGRAM_MIN_ITEMCNT" val="2"/>
  <p:tag name="KSO_WM_DIAGRAM_VIRTUALLY_FRAME" val="{&quot;height&quot;:387.8111877441406,&quot;width&quot;:840.4340209960938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solidLine&quot;:{&quot;brightness&quot;:0,&quot;colorType&quot;:1,&quot;foreColorIndex&quot;:2,&quot;transparency&quot;:0},&quot;type&quot;:1},&quot;shadow&quot;:{&quot;brightness&quot;:0.4000000059604645,&quot;colorType&quot;:1,&quot;foreColorIndex&quot;:5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FILL_TYPE" val="1"/>
  <p:tag name="KSO_WM_UNIT_FILL_FORE_SCHEMECOLOR_INDEX" val="5"/>
  <p:tag name="KSO_WM_UNIT_FILL_FORE_SCHEMECOLOR_INDEX_BRIGHTNESS" val="0"/>
  <p:tag name="KSO_WM_UNIT_LINE_FORE_SCHEMECOLOR_INDEX" val="2"/>
  <p:tag name="KSO_WM_UNIT_USESOURCEFORMAT_APPLY" val="0"/>
</p:tagLst>
</file>

<file path=ppt/tags/tag146.xml><?xml version="1.0" encoding="utf-8"?>
<p:tagLst xmlns:p="http://schemas.openxmlformats.org/presentationml/2006/main">
  <p:tag name="KSO_WM_BEAUTIFY_FLAG" val="#wm#"/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ID" val="diagram20231714_1*l_h_i*1_2_3"/>
  <p:tag name="KSO_WM_TEMPLATE_CATEGORY" val="diagram"/>
  <p:tag name="KSO_WM_TEMPLATE_INDEX" val="20231714"/>
  <p:tag name="KSO_WM_UNIT_LAYERLEVEL" val="1_1_1"/>
  <p:tag name="KSO_WM_TAG_VERSION" val="3.0"/>
  <p:tag name="KSO_WM_DIAGRAM_GROUP_CODE" val="l1-1"/>
  <p:tag name="KSO_WM_UNIT_TYPE" val="l_h_i"/>
  <p:tag name="KSO_WM_UNIT_INDEX" val="1_2_3"/>
  <p:tag name="KSO_WM_DIAGRAM_MAX_ITEMCNT" val="6"/>
  <p:tag name="KSO_WM_DIAGRAM_MIN_ITEMCNT" val="2"/>
  <p:tag name="KSO_WM_DIAGRAM_VIRTUALLY_FRAME" val="{&quot;height&quot;:387.8111877441406,&quot;width&quot;:840.4340209960938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FILL_TYPE" val="1"/>
  <p:tag name="KSO_WM_UNIT_FILL_FORE_SCHEMECOLOR_INDEX" val="2"/>
  <p:tag name="KSO_WM_UNIT_FILL_FORE_SCHEMECOLOR_INDEX_BRIGHTNESS" val="0"/>
  <p:tag name="KSO_WM_UNIT_USESOURCEFORMAT_APPLY" val="0"/>
</p:tagLst>
</file>

<file path=ppt/tags/tag147.xml><?xml version="1.0" encoding="utf-8"?>
<p:tagLst xmlns:p="http://schemas.openxmlformats.org/presentationml/2006/main">
  <p:tag name="KSO_WM_SLIDE_ID" val="custom20231905_1"/>
  <p:tag name="KSO_WM_TEMPLATE_SUBCATEGORY" val="0"/>
  <p:tag name="KSO_WM_TEMPLATE_MASTER_TYPE" val="0"/>
  <p:tag name="KSO_WM_TEMPLATE_COLOR_TYPE" val="0"/>
  <p:tag name="KSO_WM_SLIDE_ITEM_CNT" val="3"/>
  <p:tag name="KSO_WM_SLIDE_INDEX" val="1"/>
  <p:tag name="KSO_WM_TAG_VERSION" val="3.0"/>
  <p:tag name="KSO_WM_BEAUTIFY_FLAG" val="#wm#"/>
  <p:tag name="KSO_WM_TEMPLATE_CATEGORY" val="custom"/>
  <p:tag name="KSO_WM_TEMPLATE_INDEX" val="20231821"/>
  <p:tag name="KSO_WM_SLIDE_TYPE" val="text"/>
  <p:tag name="KSO_WM_SLIDE_SUBTYPE" val="diag"/>
  <p:tag name="KSO_WM_SLIDE_SIZE" val="839.328*357.763"/>
  <p:tag name="KSO_WM_SLIDE_POSITION" val="60.3362*109.909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148.xml><?xml version="1.0" encoding="utf-8"?>
<p:tagLst xmlns:p="http://schemas.openxmlformats.org/presentationml/2006/main">
  <p:tag name="KSO_WM_UNIT_VALUE" val="952*3384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custom20232484_1*d*1"/>
  <p:tag name="KSO_WM_TEMPLATE_CATEGORY" val="custom"/>
  <p:tag name="KSO_WM_TEMPLATE_INDEX" val="20232484"/>
  <p:tag name="KSO_WM_UNIT_LAYERLEVEL" val="1"/>
  <p:tag name="KSO_WM_TAG_VERSION" val="3.0"/>
  <p:tag name="KSO_WM_BEAUTIFY_FLAG" val="#wm#"/>
  <p:tag name="KSO_WM_DIAGRAM_GROUP_CODE" val="l1-1"/>
  <p:tag name="KSO_WM_UNIT_LINE_FORE_SCHEMECOLOR_INDEX" val="1"/>
  <p:tag name="KSO_WM_UNIT_LINE_FILL_TYPE" val="2"/>
  <p:tag name="KSO_WM_UNIT_USESOURCEFORMAT_APPLY" val="0"/>
</p:tagLst>
</file>

<file path=ppt/tags/tag14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32484_1*i*1"/>
  <p:tag name="KSO_WM_TEMPLATE_CATEGORY" val="custom"/>
  <p:tag name="KSO_WM_TEMPLATE_INDEX" val="20232484"/>
  <p:tag name="KSO_WM_UNIT_LAYERLEVEL" val="1"/>
  <p:tag name="KSO_WM_TAG_VERSION" val="3.0"/>
  <p:tag name="KSO_WM_UNIT_FILL_FORE_SCHEMECOLOR_INDEX" val="2"/>
  <p:tag name="KSO_WM_UNIT_FILL_TYPE" val="1"/>
  <p:tag name="KSO_WM_UNIT_LINE_FORE_SCHEMECOLOR_INDEX" val="5"/>
  <p:tag name="KSO_WM_UNIT_LINE_FILL_TYPE" val="2"/>
  <p:tag name="KSO_WM_UNIT_SHADOW_SCHEMECOLOR_INDEX" val="5"/>
  <p:tag name="KSO_WM_UNIT_TEXT_FILL_FORE_SCHEMECOLOR_INDEX" val="13"/>
  <p:tag name="KSO_WM_UNIT_TEXT_FILL_TYPE" val="1"/>
  <p:tag name="KSO_WM_UNIT_USESOURCEFORMAT_APPLY" val="0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2484_1*a*1"/>
  <p:tag name="KSO_WM_TEMPLATE_CATEGORY" val="custom"/>
  <p:tag name="KSO_WM_TEMPLATE_INDEX" val="20232484"/>
  <p:tag name="KSO_WM_UNIT_LAYERLEVEL" val="1"/>
  <p:tag name="KSO_WM_TAG_VERSION" val="3.0"/>
  <p:tag name="KSO_WM_BEAUTIFY_FLAG" val="#wm#"/>
  <p:tag name="KSO_WM_UNIT_TEXT_FILL_FORE_SCHEMECOLOR_INDEX_BRIGHTNESS" val="0.15"/>
  <p:tag name="KSO_WM_UNIT_TEXT_FILL_FORE_SCHEMECOLOR_INDEX" val="13"/>
  <p:tag name="KSO_WM_UNIT_TEXT_FILL_TYPE" val="1"/>
  <p:tag name="KSO_WM_DIAGRAM_GROUP_CODE" val="l1-1"/>
  <p:tag name="KSO_WM_UNIT_USESOURCEFORMAT_APPLY" val="0"/>
  <p:tag name="KSO_WM_UNIT_PRESET_TEXT" val="单击此处添加标题"/>
</p:tagLst>
</file>

<file path=ppt/tags/tag151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13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2476_3*l_h_f*1_1_1"/>
  <p:tag name="KSO_WM_TEMPLATE_CATEGORY" val="diagram"/>
  <p:tag name="KSO_WM_TEMPLATE_INDEX" val="20232476"/>
  <p:tag name="KSO_WM_UNIT_LAYERLEVEL" val="1_1_1"/>
  <p:tag name="KSO_WM_TAG_VERSION" val="3.0"/>
  <p:tag name="KSO_WM_BEAUTIFY_FLAG" val="#wm#"/>
  <p:tag name="KSO_WM_DIAGRAM_MAX_ITEMCNT" val="3"/>
  <p:tag name="KSO_WM_DIAGRAM_MIN_ITEMCNT" val="1"/>
  <p:tag name="KSO_WM_DIAGRAM_VIRTUALLY_FRAME" val="{&quot;height&quot;:132.14999389648438,&quot;width&quot;:74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UNIT_PRESET_TEXT" val="单击此处输入你的项正文，请尽量言简意赅的阐述观点，单击此处输入你的项正文。"/>
  <p:tag name="KSO_WM_UNIT_USESOURCEFORMAT_APPLY" val="0"/>
</p:tagLst>
</file>

<file path=ppt/tags/tag152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4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2476_3*l_h_a*1_1_1"/>
  <p:tag name="KSO_WM_TEMPLATE_CATEGORY" val="diagram"/>
  <p:tag name="KSO_WM_TEMPLATE_INDEX" val="20232476"/>
  <p:tag name="KSO_WM_UNIT_LAYERLEVEL" val="1_1_1"/>
  <p:tag name="KSO_WM_TAG_VERSION" val="3.0"/>
  <p:tag name="KSO_WM_BEAUTIFY_FLAG" val="#wm#"/>
  <p:tag name="KSO_WM_DIAGRAM_MAX_ITEMCNT" val="3"/>
  <p:tag name="KSO_WM_DIAGRAM_MIN_ITEMCNT" val="1"/>
  <p:tag name="KSO_WM_DIAGRAM_VIRTUALLY_FRAME" val="{&quot;height&quot;:132.14999389648438,&quot;width&quot;:74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UNIT_PRESET_TEXT" val="单击此处添加项标题"/>
  <p:tag name="KSO_WM_UNIT_USESOURCEFORMAT_APPLY" val="0"/>
</p:tagLst>
</file>

<file path=ppt/tags/tag153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13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2476_3*l_h_f*1_3_1"/>
  <p:tag name="KSO_WM_TEMPLATE_CATEGORY" val="diagram"/>
  <p:tag name="KSO_WM_TEMPLATE_INDEX" val="20232476"/>
  <p:tag name="KSO_WM_UNIT_LAYERLEVEL" val="1_1_1"/>
  <p:tag name="KSO_WM_TAG_VERSION" val="3.0"/>
  <p:tag name="KSO_WM_BEAUTIFY_FLAG" val="#wm#"/>
  <p:tag name="KSO_WM_DIAGRAM_MAX_ITEMCNT" val="3"/>
  <p:tag name="KSO_WM_DIAGRAM_MIN_ITEMCNT" val="1"/>
  <p:tag name="KSO_WM_DIAGRAM_VIRTUALLY_FRAME" val="{&quot;height&quot;:132.14999389648438,&quot;width&quot;:74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UNIT_PRESET_TEXT" val="单击此处输入你的项正文，请尽量言简意赅的阐述观点，单击此处输入你的项正文。"/>
  <p:tag name="KSO_WM_UNIT_USESOURCEFORMAT_APPLY" val="0"/>
</p:tagLst>
</file>

<file path=ppt/tags/tag154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4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20232476_3*l_h_a*1_3_1"/>
  <p:tag name="KSO_WM_TEMPLATE_CATEGORY" val="diagram"/>
  <p:tag name="KSO_WM_TEMPLATE_INDEX" val="20232476"/>
  <p:tag name="KSO_WM_UNIT_LAYERLEVEL" val="1_1_1"/>
  <p:tag name="KSO_WM_TAG_VERSION" val="3.0"/>
  <p:tag name="KSO_WM_BEAUTIFY_FLAG" val="#wm#"/>
  <p:tag name="KSO_WM_DIAGRAM_MAX_ITEMCNT" val="3"/>
  <p:tag name="KSO_WM_DIAGRAM_MIN_ITEMCNT" val="1"/>
  <p:tag name="KSO_WM_DIAGRAM_VIRTUALLY_FRAME" val="{&quot;height&quot;:132.14999389648438,&quot;width&quot;:74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UNIT_PRESET_TEXT" val="单击此处添加项标题"/>
  <p:tag name="KSO_WM_UNIT_USESOURCEFORMAT_APPLY" val="0"/>
</p:tagLst>
</file>

<file path=ppt/tags/tag155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13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2476_3*l_h_f*1_2_1"/>
  <p:tag name="KSO_WM_TEMPLATE_CATEGORY" val="diagram"/>
  <p:tag name="KSO_WM_TEMPLATE_INDEX" val="20232476"/>
  <p:tag name="KSO_WM_UNIT_LAYERLEVEL" val="1_1_1"/>
  <p:tag name="KSO_WM_TAG_VERSION" val="3.0"/>
  <p:tag name="KSO_WM_BEAUTIFY_FLAG" val="#wm#"/>
  <p:tag name="KSO_WM_DIAGRAM_MAX_ITEMCNT" val="3"/>
  <p:tag name="KSO_WM_DIAGRAM_MIN_ITEMCNT" val="1"/>
  <p:tag name="KSO_WM_DIAGRAM_VIRTUALLY_FRAME" val="{&quot;height&quot;:132.14999389648438,&quot;width&quot;:74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UNIT_PRESET_TEXT" val="单击此处输入你的项正文，请尽量言简意赅的阐述观点，单击此处输入你的项正文。"/>
  <p:tag name="KSO_WM_UNIT_USESOURCEFORMAT_APPLY" val="0"/>
</p:tagLst>
</file>

<file path=ppt/tags/tag156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4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2476_3*l_h_a*1_2_1"/>
  <p:tag name="KSO_WM_TEMPLATE_CATEGORY" val="diagram"/>
  <p:tag name="KSO_WM_TEMPLATE_INDEX" val="20232476"/>
  <p:tag name="KSO_WM_UNIT_LAYERLEVEL" val="1_1_1"/>
  <p:tag name="KSO_WM_TAG_VERSION" val="3.0"/>
  <p:tag name="KSO_WM_BEAUTIFY_FLAG" val="#wm#"/>
  <p:tag name="KSO_WM_DIAGRAM_MAX_ITEMCNT" val="3"/>
  <p:tag name="KSO_WM_DIAGRAM_MIN_ITEMCNT" val="1"/>
  <p:tag name="KSO_WM_DIAGRAM_VIRTUALLY_FRAME" val="{&quot;height&quot;:132.14999389648438,&quot;width&quot;:74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UNIT_PRESET_TEXT" val="单击此处添加项标题"/>
  <p:tag name="KSO_WM_UNIT_USESOURCEFORMAT_APPLY" val="0"/>
</p:tagLst>
</file>

<file path=ppt/tags/tag157.xml><?xml version="1.0" encoding="utf-8"?>
<p:tagLst xmlns:p="http://schemas.openxmlformats.org/presentationml/2006/main">
  <p:tag name="KSO_WM_SLIDE_ID" val="custom20232484_1"/>
  <p:tag name="KSO_WM_TEMPLATE_SUBCATEGORY" val="0"/>
  <p:tag name="KSO_WM_TEMPLATE_MASTER_TYPE" val="0"/>
  <p:tag name="KSO_WM_TEMPLATE_COLOR_TYPE" val="0"/>
  <p:tag name="KSO_WM_SLIDE_ITEM_CNT" val="1"/>
  <p:tag name="KSO_WM_SLIDE_INDEX" val="1"/>
  <p:tag name="KSO_WM_TAG_VERSION" val="3.0"/>
  <p:tag name="KSO_WM_BEAUTIFY_FLAG" val="#wm#"/>
  <p:tag name="KSO_WM_TEMPLATE_CATEGORY" val="custom"/>
  <p:tag name="KSO_WM_TEMPLATE_INDEX" val="20231821"/>
  <p:tag name="KSO_WM_SLIDE_TYPE" val="text"/>
  <p:tag name="KSO_WM_SLIDE_SUBTYPE" val="picTxt"/>
  <p:tag name="KSO_WM_SLIDE_SIZE" val="745.9*95.95"/>
  <p:tag name="KSO_WM_SLIDE_POSITION" val="117.125*383.725"/>
  <p:tag name="KSO_WM_SLIDE_LAYOUT" val="a_d_l"/>
  <p:tag name="KSO_WM_SLIDE_LAYOUT_CNT" val="1_1_1"/>
  <p:tag name="KSO_WM_SPECIAL_SOURCE" val="bdnull"/>
  <p:tag name="KSO_WM_DIAGRAM_GROUP_CODE" val="l1-1"/>
  <p:tag name="KSO_WM_SLIDE_DIAGTYPE" val="l"/>
</p:tagLst>
</file>

<file path=ppt/tags/tag15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TEMPLATE_INDEX" val="20232481"/>
  <p:tag name="KSO_WM_UNIT_ID" val="custom20232481_1*a*1"/>
  <p:tag name="KSO_WM_UNIT_PRESET_TEXT" val="单击此处&#10;添加标题"/>
  <p:tag name="KSO_WM_UNIT_TEXT_FILL_FORE_SCHEMECOLOR_INDEX" val="5"/>
  <p:tag name="KSO_WM_UNIT_TEXT_FILL_TYPE" val="1"/>
  <p:tag name="KSO_WM_UNIT_USESOURCEFORMAT_APPLY" val="0"/>
</p:tagLst>
</file>

<file path=ppt/tags/tag1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1965_2*l_h_d*1_2_1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721*692"/>
  <p:tag name="KSO_WM_UNIT_TYPE" val="l_h_d"/>
  <p:tag name="KSO_WM_UNIT_INDEX" val="1_2_1"/>
  <p:tag name="KSO_WM_DIAGRAM_MAX_ITEMCNT" val="4"/>
  <p:tag name="KSO_WM_DIAGRAM_MIN_ITEMCNT" val="2"/>
  <p:tag name="KSO_WM_DIAGRAM_VIRTUALLY_FRAME" val="{&quot;height&quot;:387.403076171875,&quot;width&quot;:677.2454833984375}"/>
  <p:tag name="KSO_WM_DIAGRAM_COLOR_MATCH_VALUE" val="{&quot;shape&quot;:{&quot;fill&quot;:{&quot;solid&quot;:{&quot;brightness&quot;:0,&quot;colorType&quot;:2,&quot;rgb&quot;:&quot;#ededed&quot;,&quot;transparency&quot;:0},&quot;type&quot;:1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1965_2*l_h_d*1_1_1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721*692"/>
  <p:tag name="KSO_WM_UNIT_TYPE" val="l_h_d"/>
  <p:tag name="KSO_WM_UNIT_INDEX" val="1_1_1"/>
  <p:tag name="KSO_WM_DIAGRAM_MAX_ITEMCNT" val="4"/>
  <p:tag name="KSO_WM_DIAGRAM_MIN_ITEMCNT" val="2"/>
  <p:tag name="KSO_WM_DIAGRAM_VIRTUALLY_FRAME" val="{&quot;height&quot;:387.403076171875,&quot;width&quot;:677.2454833984375}"/>
  <p:tag name="KSO_WM_DIAGRAM_COLOR_MATCH_VALUE" val="{&quot;shape&quot;:{&quot;fill&quot;:{&quot;solid&quot;:{&quot;brightness&quot;:0,&quot;colorType&quot;:2,&quot;rgb&quot;:&quot;#ededed&quot;,&quot;transparency&quot;:0},&quot;type&quot;:1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1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1965_2*l_h_d*1_3_1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719*692"/>
  <p:tag name="KSO_WM_UNIT_TYPE" val="l_h_d"/>
  <p:tag name="KSO_WM_UNIT_INDEX" val="1_3_1"/>
  <p:tag name="KSO_WM_DIAGRAM_MAX_ITEMCNT" val="4"/>
  <p:tag name="KSO_WM_DIAGRAM_MIN_ITEMCNT" val="2"/>
  <p:tag name="KSO_WM_DIAGRAM_VIRTUALLY_FRAME" val="{&quot;height&quot;:387.403076171875,&quot;width&quot;:677.2454833984375}"/>
  <p:tag name="KSO_WM_DIAGRAM_COLOR_MATCH_VALUE" val="{&quot;shape&quot;:{&quot;fill&quot;:{&quot;solid&quot;:{&quot;brightness&quot;:0,&quot;colorType&quot;:2,&quot;rgb&quot;:&quot;#ededed&quot;,&quot;transparency&quot;:0},&quot;type&quot;:1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162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20231965_2*l_h_i*1_1_2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7.403076171875,&quot;width&quot;:677.2454833984375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solidLine&quot;:{&quot;brightness&quot;:0,&quot;colorType&quot;:1,&quot;foreColorIndex&quot;:5,&quot;transparency&quot;:0.800000011920929},&quot;type&quot;:1},&quot;shadow&quot;:{&quot;brightness&quot;:0,&quot;colorType&quot;:1,&quot;foreColorIndex&quot;:5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2"/>
  <p:tag name="KSO_WM_UNIT_FILL_FORE_SCHEMECOLOR_INDEX_BRIGHTNESS" val="0"/>
  <p:tag name="KSO_WM_UNIT_LINE_FORE_SCHEMECOLOR_INDEX" val="5"/>
  <p:tag name="KSO_WM_UNIT_LINE_FILL_TYPE" val="2"/>
  <p:tag name="KSO_WM_UNIT_SHADOW_SCHEMECOLOR_INDEX" val="5"/>
  <p:tag name="KSO_WM_UNIT_TEXT_FILL_FORE_SCHEMECOLOR_INDEX" val="13"/>
  <p:tag name="KSO_WM_UNIT_TEXT_FILL_TYPE" val="1"/>
  <p:tag name="KSO_WM_UNIT_USESOURCEFORMAT_APPLY" val="0"/>
</p:tagLst>
</file>

<file path=ppt/tags/tag1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1_1"/>
  <p:tag name="KSO_WM_UNIT_ID" val="diagram20231965_2*l_h_i*1_1_1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87.403076171875,&quot;width&quot;:677.245483398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01"/>
  <p:tag name="KSO_WM_UNIT_USESOURCEFORMAT_APPLY" val="0"/>
</p:tagLst>
</file>

<file path=ppt/tags/tag164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1965_2*l_h_f*1_1_1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87.403076171875,&quot;width&quot;:677.245483398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单击此处输入项正文，文字是您思想的提炼，请尽量言简意赅的阐述您的观点，单击此处输入正文"/>
  <p:tag name="KSO_WM_UNIT_USESOURCEFORMAT_APPLY" val="0"/>
</p:tagLst>
</file>

<file path=ppt/tags/tag16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1965_2*l_h_a*1_1_1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87.403076171875,&quot;width&quot;:677.245483398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添加项标题"/>
  <p:tag name="KSO_WM_UNIT_USESOURCEFORMAT_APPLY" val="0"/>
</p:tagLst>
</file>

<file path=ppt/tags/tag166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diagram20231965_2*l_h_i*1_2_2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7.403076171875,&quot;width&quot;:677.2454833984375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solidLine&quot;:{&quot;brightness&quot;:0,&quot;colorType&quot;:1,&quot;foreColorIndex&quot;:5,&quot;transparency&quot;:0.800000011920929},&quot;type&quot;:1},&quot;shadow&quot;:{&quot;brightness&quot;:0,&quot;colorType&quot;:1,&quot;foreColorIndex&quot;:5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2"/>
  <p:tag name="KSO_WM_UNIT_FILL_FORE_SCHEMECOLOR_INDEX_BRIGHTNESS" val="0"/>
  <p:tag name="KSO_WM_UNIT_LINE_FORE_SCHEMECOLOR_INDEX" val="5"/>
  <p:tag name="KSO_WM_UNIT_LINE_FILL_TYPE" val="2"/>
  <p:tag name="KSO_WM_UNIT_SHADOW_SCHEMECOLOR_INDEX" val="5"/>
  <p:tag name="KSO_WM_UNIT_TEXT_FILL_FORE_SCHEMECOLOR_INDEX" val="13"/>
  <p:tag name="KSO_WM_UNIT_TEXT_FILL_TYPE" val="1"/>
  <p:tag name="KSO_WM_UNIT_USESOURCEFORMAT_APPLY" val="0"/>
</p:tagLst>
</file>

<file path=ppt/tags/tag1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2_1"/>
  <p:tag name="KSO_WM_UNIT_ID" val="diagram20231965_2*l_h_i*1_2_1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87.403076171875,&quot;width&quot;:677.245483398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02"/>
  <p:tag name="KSO_WM_UNIT_USESOURCEFORMAT_APPLY" val="0"/>
</p:tagLst>
</file>

<file path=ppt/tags/tag168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1965_2*l_h_f*1_2_1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87.403076171875,&quot;width&quot;:677.245483398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单击此处输入项正文，文字是您思想的提炼，请尽量言简意赅的阐述您的观点，单击此处输入正文"/>
  <p:tag name="KSO_WM_UNIT_USESOURCEFORMAT_APPLY" val="0"/>
</p:tagLst>
</file>

<file path=ppt/tags/tag16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1965_2*l_h_a*1_2_1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87.403076171875,&quot;width&quot;:677.245483398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添加项标题"/>
  <p:tag name="KSO_WM_UNIT_USESOURCEFORMAT_APPLY" val="0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diagram20231965_2*l_h_i*1_3_2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7.403076171875,&quot;width&quot;:677.2454833984375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solidLine&quot;:{&quot;brightness&quot;:0,&quot;colorType&quot;:1,&quot;foreColorIndex&quot;:5,&quot;transparency&quot;:0.800000011920929},&quot;type&quot;:1},&quot;shadow&quot;:{&quot;brightness&quot;:0,&quot;colorType&quot;:1,&quot;foreColorIndex&quot;:5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2"/>
  <p:tag name="KSO_WM_UNIT_FILL_FORE_SCHEMECOLOR_INDEX_BRIGHTNESS" val="0"/>
  <p:tag name="KSO_WM_UNIT_LINE_FORE_SCHEMECOLOR_INDEX" val="5"/>
  <p:tag name="KSO_WM_UNIT_LINE_FILL_TYPE" val="2"/>
  <p:tag name="KSO_WM_UNIT_SHADOW_SCHEMECOLOR_INDEX" val="5"/>
  <p:tag name="KSO_WM_UNIT_TEXT_FILL_FORE_SCHEMECOLOR_INDEX" val="13"/>
  <p:tag name="KSO_WM_UNIT_TEXT_FILL_TYPE" val="1"/>
  <p:tag name="KSO_WM_UNIT_USESOURCEFORMAT_APPLY" val="0"/>
</p:tagLst>
</file>

<file path=ppt/tags/tag1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3_1"/>
  <p:tag name="KSO_WM_UNIT_ID" val="diagram20231965_2*l_h_i*1_3_1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87.403076171875,&quot;width&quot;:677.245483398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03"/>
  <p:tag name="KSO_WM_UNIT_USESOURCEFORMAT_APPLY" val="0"/>
</p:tagLst>
</file>

<file path=ppt/tags/tag172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1965_2*l_h_f*1_3_1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87.403076171875,&quot;width&quot;:677.245483398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单击此处输入项正文，文字是您思想的提炼，请尽量言简意赅的阐述您的观点，单击此处输入正文"/>
  <p:tag name="KSO_WM_UNIT_USESOURCEFORMAT_APPLY" val="0"/>
</p:tagLst>
</file>

<file path=ppt/tags/tag17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3_1"/>
  <p:tag name="KSO_WM_UNIT_ID" val="diagram20231965_2*l_h_a*1_3_1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87.403076171875,&quot;width&quot;:677.245483398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添加项标题"/>
  <p:tag name="KSO_WM_UNIT_USESOURCEFORMAT_APPLY" val="0"/>
</p:tagLst>
</file>

<file path=ppt/tags/tag174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diag"/>
  <p:tag name="KSO_WM_SLIDE_SIZE" val="674.81*387.403"/>
  <p:tag name="KSO_WM_SLIDE_POSITION" val="256*85.0084"/>
  <p:tag name="KSO_WM_SLIDE_LAYOUT" val="a_l"/>
  <p:tag name="KSO_WM_SLIDE_LAYOUT_CNT" val="1_1"/>
  <p:tag name="KSO_WM_SPECIAL_SOURCE" val="bdnull"/>
  <p:tag name="KSO_WM_DIAGRAM_GROUP_CODE" val="l1-1"/>
  <p:tag name="KSO_WM_SLIDE_DIAGTYPE" val="l"/>
  <p:tag name="KSO_WM_TEMPLATE_INDEX" val="20231821"/>
  <p:tag name="KSO_WM_TEMPLATE_SUBCATEGORY" val="0"/>
  <p:tag name="KSO_WM_SLIDE_INDEX" val="1"/>
  <p:tag name="KSO_WM_TAG_VERSION" val="3.0"/>
  <p:tag name="KSO_WM_SLIDE_ID" val="custom20232481_1"/>
  <p:tag name="KSO_WM_SLIDE_ITEM_CNT" val="2"/>
</p:tagLst>
</file>

<file path=ppt/tags/tag17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UNIT_VALUE" val="30"/>
  <p:tag name="KSO_WM_TEMPLATE_INDEX" val="20231717"/>
  <p:tag name="KSO_WM_UNIT_ID" val="custom20231717_1*a*1"/>
  <p:tag name="KSO_WM_UNIT_PRESET_TEXT" val="单击此处添加标题"/>
  <p:tag name="KSO_WM_UNIT_TEXT_FILL_FORE_SCHEMECOLOR_INDEX" val="5"/>
  <p:tag name="KSO_WM_UNIT_TEXT_FILL_TYPE" val="1"/>
  <p:tag name="KSO_WM_UNIT_USESOURCEFORMAT_APPLY" val="0"/>
</p:tagLst>
</file>

<file path=ppt/tags/tag176.xml><?xml version="1.0" encoding="utf-8"?>
<p:tagLst xmlns:p="http://schemas.openxmlformats.org/presentationml/2006/main">
  <p:tag name="KSO_WM_BEAUTIFY_FLAG" val="#wm#"/>
  <p:tag name="KSO_WM_UNIT_VALUE" val="1289*9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d"/>
  <p:tag name="KSO_WM_UNIT_INDEX" val="1"/>
  <p:tag name="KSO_WM_UNIT_ID" val="custom20231717_1*d*1"/>
  <p:tag name="KSO_WM_TEMPLATE_CATEGORY" val="custom"/>
  <p:tag name="KSO_WM_TEMPLATE_INDEX" val="20231717"/>
  <p:tag name="KSO_WM_UNIT_LAYERLEVEL" val="1"/>
  <p:tag name="KSO_WM_TAG_VERSION" val="3.0"/>
  <p:tag name="KSO_WM_UNIT_LINE_FORE_SCHEMECOLOR_INDEX" val="5"/>
  <p:tag name="KSO_WM_UNIT_LINE_FILL_TYPE" val="2"/>
  <p:tag name="KSO_WM_UNIT_SHADOW_SCHEMECOLOR_INDEX" val="5"/>
  <p:tag name="KSO_WM_UNIT_USESOURCEFORMAT_APPLY" val="0"/>
</p:tagLst>
</file>

<file path=ppt/tags/tag177.xml><?xml version="1.0" encoding="utf-8"?>
<p:tagLst xmlns:p="http://schemas.openxmlformats.org/presentationml/2006/main">
  <p:tag name="KSO_WM_BEAUTIFY_FLAG" val="#wm#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1678_1*l_h_i*1_1_1"/>
  <p:tag name="KSO_WM_TEMPLATE_CATEGORY" val="diagram"/>
  <p:tag name="KSO_WM_TEMPLATE_INDEX" val="20231678"/>
  <p:tag name="KSO_WM_UNIT_LAYERLEVEL" val="1_1_1"/>
  <p:tag name="KSO_WM_TAG_VERSION" val="3.0"/>
  <p:tag name="KSO_WM_DIAGRAM_MAX_ITEMCNT" val="4"/>
  <p:tag name="KSO_WM_DIAGRAM_MIN_ITEMCNT" val="2"/>
  <p:tag name="KSO_WM_DIAGRAM_VIRTUALLY_FRAME" val="{&quot;height&quot;:365.65008544921875,&quot;width&quot;:558.4000854492188}"/>
  <p:tag name="KSO_WM_DIAGRAM_COLOR_MATCH_VALUE" val="{&quot;shape&quot;:{&quot;fill&quot;:{&quot;gradient&quot;:[{&quot;brightness&quot;:0.800000011920929,&quot;colorType&quot;:1,&quot;foreColorIndex&quot;:5,&quot;pos&quot;:0,&quot;transparency&quot;:1},{&quot;brightness&quot;:0.800000011920929,&quot;colorType&quot;:1,&quot;foreColorIndex&quot;:5,&quot;pos&quot;:1,&quot;transparency&quot;:0.5600000023841858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3"/>
  <p:tag name="KSO_WM_UNIT_TEXT_FILL_FORE_SCHEMECOLOR_INDEX" val="2"/>
  <p:tag name="KSO_WM_UNIT_TEXT_FILL_TYPE" val="1"/>
  <p:tag name="KSO_WM_UNIT_USESOURCEFORMAT_APPLY" val="0"/>
</p:tagLst>
</file>

<file path=ppt/tags/tag178.xml><?xml version="1.0" encoding="utf-8"?>
<p:tagLst xmlns:p="http://schemas.openxmlformats.org/presentationml/2006/main">
  <p:tag name="KSO_WM_BEAUTIFY_FLAG" val="#wm#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NDEX" val="1_1_1"/>
  <p:tag name="KSO_WM_TEMPLATE_CATEGORY" val="diagram"/>
  <p:tag name="KSO_WM_TEMPLATE_INDEX" val="20231678"/>
  <p:tag name="KSO_WM_UNIT_LAYERLEVEL" val="1_1_1"/>
  <p:tag name="KSO_WM_TAG_VERSION" val="3.0"/>
  <p:tag name="KSO_WM_UNIT_VALUE" val="10"/>
  <p:tag name="KSO_WM_UNIT_TYPE" val="l_h_a"/>
  <p:tag name="KSO_WM_UNIT_ID" val="diagram20231678_1*l_h_a*1_1_1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65.65008544921875,&quot;width&quot;:558.4000854492188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solidLine&quot;:{&quot;brightness&quot;:0.800000011920929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"/>
  <p:tag name="KSO_WM_UNIT_LINE_FORE_SCHEMECOLOR_INDEX" val="5"/>
  <p:tag name="KSO_WM_UNIT_TEXT_FILL_FORE_SCHEMECOLOR_INDEX" val="1"/>
  <p:tag name="KSO_WM_UNIT_TEXT_FILL_TYPE" val="1"/>
  <p:tag name="KSO_WM_UNIT_PRESET_TEXT" val="添加标题"/>
  <p:tag name="KSO_WM_UNIT_LINE_FILL_TYPE" val="2"/>
  <p:tag name="KSO_WM_UNIT_USESOURCEFORMAT_APPLY" val="0"/>
</p:tagLst>
</file>

<file path=ppt/tags/tag179.xml><?xml version="1.0" encoding="utf-8"?>
<p:tagLst xmlns:p="http://schemas.openxmlformats.org/presentationml/2006/main">
  <p:tag name="KSO_WM_BEAUTIFY_FLAG" val="#wm#"/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1678_1*l_h_f*1_1_1"/>
  <p:tag name="KSO_WM_TEMPLATE_CATEGORY" val="diagram"/>
  <p:tag name="KSO_WM_TEMPLATE_INDEX" val="20231678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65.65008544921875,&quot;width&quot;:558.40008544921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单击此处输入(您的)智能图形项正文，文字是您思想的提炼，请尽量言简意赅的阐述观点，单击此处添加正文。"/>
  <p:tag name="KSO_WM_UNIT_USESOURCEFORMAT_APPLY" val="0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BEAUTIFY_FLAG" val="#wm#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1678_1*l_h_i*1_2_1"/>
  <p:tag name="KSO_WM_TEMPLATE_CATEGORY" val="diagram"/>
  <p:tag name="KSO_WM_TEMPLATE_INDEX" val="20231678"/>
  <p:tag name="KSO_WM_UNIT_LAYERLEVEL" val="1_1_1"/>
  <p:tag name="KSO_WM_TAG_VERSION" val="3.0"/>
  <p:tag name="KSO_WM_DIAGRAM_MAX_ITEMCNT" val="4"/>
  <p:tag name="KSO_WM_DIAGRAM_MIN_ITEMCNT" val="2"/>
  <p:tag name="KSO_WM_DIAGRAM_VIRTUALLY_FRAME" val="{&quot;height&quot;:365.65008544921875,&quot;width&quot;:558.4000854492188}"/>
  <p:tag name="KSO_WM_DIAGRAM_COLOR_MATCH_VALUE" val="{&quot;shape&quot;:{&quot;fill&quot;:{&quot;gradient&quot;:[{&quot;brightness&quot;:0.800000011920929,&quot;colorType&quot;:1,&quot;foreColorIndex&quot;:5,&quot;pos&quot;:0,&quot;transparency&quot;:1},{&quot;brightness&quot;:0.800000011920929,&quot;colorType&quot;:1,&quot;foreColorIndex&quot;:5,&quot;pos&quot;:1,&quot;transparency&quot;:0.5600000023841858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3"/>
  <p:tag name="KSO_WM_UNIT_TEXT_FILL_FORE_SCHEMECOLOR_INDEX" val="2"/>
  <p:tag name="KSO_WM_UNIT_TEXT_FILL_TYPE" val="1"/>
  <p:tag name="KSO_WM_UNIT_USESOURCEFORMAT_APPLY" val="0"/>
</p:tagLst>
</file>

<file path=ppt/tags/tag181.xml><?xml version="1.0" encoding="utf-8"?>
<p:tagLst xmlns:p="http://schemas.openxmlformats.org/presentationml/2006/main">
  <p:tag name="KSO_WM_BEAUTIFY_FLAG" val="#wm#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1678_1*l_h_a*1_2_1"/>
  <p:tag name="KSO_WM_TEMPLATE_CATEGORY" val="diagram"/>
  <p:tag name="KSO_WM_TEMPLATE_INDEX" val="20231678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65.65008544921875,&quot;width&quot;:558.4000854492188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solidLine&quot;:{&quot;brightness&quot;:0.800000011920929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"/>
  <p:tag name="KSO_WM_UNIT_LINE_FORE_SCHEMECOLOR_INDEX" val="5"/>
  <p:tag name="KSO_WM_UNIT_TEXT_FILL_FORE_SCHEMECOLOR_INDEX" val="1"/>
  <p:tag name="KSO_WM_UNIT_TEXT_FILL_TYPE" val="1"/>
  <p:tag name="KSO_WM_UNIT_PRESET_TEXT" val="添加标题"/>
  <p:tag name="KSO_WM_UNIT_LINE_FILL_TYPE" val="2"/>
  <p:tag name="KSO_WM_UNIT_USESOURCEFORMAT_APPLY" val="0"/>
</p:tagLst>
</file>

<file path=ppt/tags/tag182.xml><?xml version="1.0" encoding="utf-8"?>
<p:tagLst xmlns:p="http://schemas.openxmlformats.org/presentationml/2006/main">
  <p:tag name="KSO_WM_BEAUTIFY_FLAG" val="#wm#"/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1678_1*l_h_f*1_2_1"/>
  <p:tag name="KSO_WM_TEMPLATE_CATEGORY" val="diagram"/>
  <p:tag name="KSO_WM_TEMPLATE_INDEX" val="20231678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65.65008544921875,&quot;width&quot;:558.40008544921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单击此处输入(您的)智能图形项正文，文字是您思想的提炼，请尽量言简意赅的阐述观点，单击此处添加正文。"/>
  <p:tag name="KSO_WM_UNIT_USESOURCEFORMAT_APPLY" val="0"/>
</p:tagLst>
</file>

<file path=ppt/tags/tag183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529.861*365.65"/>
  <p:tag name="KSO_WM_SLIDE_POSITION" val="78.6387*106.981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1821"/>
  <p:tag name="KSO_WM_TEMPLATE_SUBCATEGORY" val="0"/>
  <p:tag name="KSO_WM_SLIDE_INDEX" val="1"/>
  <p:tag name="KSO_WM_TAG_VERSION" val="3.0"/>
  <p:tag name="KSO_WM_SLIDE_ID" val="custom20231717_1"/>
  <p:tag name="KSO_WM_SLIDE_ITEM_CNT" val="4"/>
</p:tagLst>
</file>

<file path=ppt/tags/tag18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UNIT_ID" val="diagram20232474_1*a*1"/>
  <p:tag name="KSO_WM_TEMPLATE_CATEGORY" val="diagram"/>
  <p:tag name="KSO_WM_TEMPLATE_INDEX" val="20232474"/>
  <p:tag name="KSO_WM_UNIT_LAYERLEVEL" val="1"/>
  <p:tag name="KSO_WM_TAG_VERSION" val="3.0"/>
  <p:tag name="KSO_WM_BEAUTIFY_FLAG" val="#wm#"/>
  <p:tag name="KSO_WM_UNIT_PRESET_TEXT" val="单击此处添加标题"/>
  <p:tag name="KSO_WM_UNIT_TEXT_FILL_FORE_SCHEMECOLOR_INDEX" val="5"/>
  <p:tag name="KSO_WM_UNIT_TEXT_FILL_TYPE" val="1"/>
  <p:tag name="KSO_WM_UNIT_USESOURCEFORMAT_APPLY" val="0"/>
</p:tagLst>
</file>

<file path=ppt/tags/tag185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2474_2*l_h_f*1_3_1"/>
  <p:tag name="KSO_WM_TEMPLATE_CATEGORY" val="diagram"/>
  <p:tag name="KSO_WM_TEMPLATE_INDEX" val="20232474"/>
  <p:tag name="KSO_WM_UNIT_LAYERLEVEL" val="1_1_1"/>
  <p:tag name="KSO_WM_TAG_VERSION" val="3.0"/>
  <p:tag name="KSO_WM_BEAUTIFY_FLAG" val="#wm#"/>
  <p:tag name="KSO_WM_UNIT_VALUE" val="45"/>
  <p:tag name="KSO_WM_DIAGRAM_MAX_ITEMCNT" val="4"/>
  <p:tag name="KSO_WM_DIAGRAM_MIN_ITEMCNT" val="2"/>
  <p:tag name="KSO_WM_DIAGRAM_VIRTUALLY_FRAME" val="{&quot;height&quot;:286.45001220703125,&quot;width&quot;:851.0355224609375}"/>
  <p:tag name="KSO_WM_DIAGRAM_VERSION" val="3"/>
  <p:tag name="KSO_WM_DIAGRAM_COLOR_TRICK" val="1"/>
  <p:tag name="KSO_WM_DIAGRAM_COLOR_TEXT_CAN_REMOVE" val="n"/>
  <p:tag name="KSO_WM_DIAGRAM_COLOR_MATCH_VALUE" val="{&quot;shape&quot;:{&quot;fill&quot;:{&quot;gradient&quot;:[{&quot;brightness&quot;:-0.25,&quot;colorType&quot;:1,&quot;foreColorIndex&quot;:5,&quot;pos&quot;:0,&quot;transparency&quot;:0},{&quot;brightness&quot;:0,&quot;colorType&quot;:1,&quot;foreColorIndex&quot;:5,&quot;pos&quot;:1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_BRIGHTNESS" val="0"/>
  <p:tag name="KSO_WM_UNIT_PRESET_TEXT" val="单击此处添加文本具体内容，简明扼要地阐述您的观点，根据需要可酌情增减文字"/>
  <p:tag name="KSO_WM_UNIT_FILL_TYPE" val="3"/>
  <p:tag name="KSO_WM_UNIT_USESOURCEFORMAT_APPLY" val="0"/>
</p:tagLst>
</file>

<file path=ppt/tags/tag186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2474_2*l_h_f*1_2_1"/>
  <p:tag name="KSO_WM_TEMPLATE_CATEGORY" val="diagram"/>
  <p:tag name="KSO_WM_TEMPLATE_INDEX" val="20232474"/>
  <p:tag name="KSO_WM_UNIT_LAYERLEVEL" val="1_1_1"/>
  <p:tag name="KSO_WM_TAG_VERSION" val="3.0"/>
  <p:tag name="KSO_WM_BEAUTIFY_FLAG" val="#wm#"/>
  <p:tag name="KSO_WM_UNIT_VALUE" val="45"/>
  <p:tag name="KSO_WM_DIAGRAM_MAX_ITEMCNT" val="4"/>
  <p:tag name="KSO_WM_DIAGRAM_MIN_ITEMCNT" val="2"/>
  <p:tag name="KSO_WM_DIAGRAM_VIRTUALLY_FRAME" val="{&quot;height&quot;:286.45001220703125,&quot;width&quot;:851.0355224609375}"/>
  <p:tag name="KSO_WM_DIAGRAM_VERSION" val="3"/>
  <p:tag name="KSO_WM_DIAGRAM_COLOR_TRICK" val="1"/>
  <p:tag name="KSO_WM_DIAGRAM_COLOR_TEXT_CAN_REMOVE" val="n"/>
  <p:tag name="KSO_WM_DIAGRAM_COLOR_MATCH_VALUE" val="{&quot;shape&quot;:{&quot;fill&quot;:{&quot;gradient&quot;:[{&quot;brightness&quot;:-0.25,&quot;colorType&quot;:1,&quot;foreColorIndex&quot;:5,&quot;pos&quot;:0,&quot;transparency&quot;:0},{&quot;brightness&quot;:0,&quot;colorType&quot;:1,&quot;foreColorIndex&quot;:5,&quot;pos&quot;:1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_BRIGHTNESS" val="0"/>
  <p:tag name="KSO_WM_UNIT_PRESET_TEXT" val="单击此处添加文本具体内容，简明扼要地阐述您的观点，根据需要可酌情增减文字"/>
  <p:tag name="KSO_WM_UNIT_FILL_TYPE" val="3"/>
  <p:tag name="KSO_WM_UNIT_USESOURCEFORMAT_APPLY" val="0"/>
</p:tagLst>
</file>

<file path=ppt/tags/tag187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2474_2*l_h_f*1_1_1"/>
  <p:tag name="KSO_WM_TEMPLATE_CATEGORY" val="diagram"/>
  <p:tag name="KSO_WM_TEMPLATE_INDEX" val="20232474"/>
  <p:tag name="KSO_WM_UNIT_LAYERLEVEL" val="1_1_1"/>
  <p:tag name="KSO_WM_TAG_VERSION" val="3.0"/>
  <p:tag name="KSO_WM_BEAUTIFY_FLAG" val="#wm#"/>
  <p:tag name="KSO_WM_UNIT_VALUE" val="45"/>
  <p:tag name="KSO_WM_DIAGRAM_MAX_ITEMCNT" val="4"/>
  <p:tag name="KSO_WM_DIAGRAM_MIN_ITEMCNT" val="2"/>
  <p:tag name="KSO_WM_DIAGRAM_VIRTUALLY_FRAME" val="{&quot;height&quot;:286.45001220703125,&quot;width&quot;:851.0355224609375}"/>
  <p:tag name="KSO_WM_DIAGRAM_VERSION" val="3"/>
  <p:tag name="KSO_WM_DIAGRAM_COLOR_TRICK" val="1"/>
  <p:tag name="KSO_WM_DIAGRAM_COLOR_TEXT_CAN_REMOVE" val="n"/>
  <p:tag name="KSO_WM_DIAGRAM_COLOR_MATCH_VALUE" val="{&quot;shape&quot;:{&quot;fill&quot;:{&quot;gradient&quot;:[{&quot;brightness&quot;:-0.25,&quot;colorType&quot;:1,&quot;foreColorIndex&quot;:5,&quot;pos&quot;:0,&quot;transparency&quot;:0},{&quot;brightness&quot;:0,&quot;colorType&quot;:1,&quot;foreColorIndex&quot;:5,&quot;pos&quot;:1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_BRIGHTNESS" val="0"/>
  <p:tag name="KSO_WM_UNIT_PRESET_TEXT" val="单击此处添加文本具体内容，简明扼要地阐述您的观点，根据需要可酌情增减文字"/>
  <p:tag name="KSO_WM_UNIT_FILL_TYPE" val="3"/>
  <p:tag name="KSO_WM_UNIT_USESOURCEFORMAT_APPLY" val="0"/>
</p:tagLst>
</file>

<file path=ppt/tags/tag1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20232474_2*l_h_i*1_1_2"/>
  <p:tag name="KSO_WM_TEMPLATE_CATEGORY" val="diagram"/>
  <p:tag name="KSO_WM_TEMPLATE_INDEX" val="20232474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286.45001220703125,&quot;width&quot;:851.0355224609375}"/>
  <p:tag name="KSO_WM_DIAGRAM_COLOR_MATCH_VALUE" val="{&quot;shape&quot;:{&quot;fill&quot;:{&quot;solid&quot;:{&quot;brightness&quot;:0,&quot;colorType&quot;:1,&quot;foreColorIndex&quot;:4,&quot;transparency&quot;:0.5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FILL_TYPE" val="1"/>
  <p:tag name="KSO_WM_UNIT_FILL_FORE_SCHEMECOLOR_INDEX" val="4"/>
  <p:tag name="KSO_WM_UNIT_FILL_FORE_SCHEMECOLOR_INDEX_BRIGHTNESS" val="0"/>
  <p:tag name="KSO_WM_UNIT_TEXT_FILL_FORE_SCHEMECOLOR_INDEX" val="13"/>
  <p:tag name="KSO_WM_UNIT_TEXT_FILL_TYPE" val="1"/>
  <p:tag name="KSO_WM_UNIT_USESOURCEFORMAT_APPLY" val="0"/>
</p:tagLst>
</file>

<file path=ppt/tags/tag189.xml><?xml version="1.0" encoding="utf-8"?>
<p:tagLst xmlns:p="http://schemas.openxmlformats.org/presentationml/2006/main">
  <p:tag name="KSO_WM_UNIT_VALUE" val="271*27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d"/>
  <p:tag name="KSO_WM_UNIT_INDEX" val="1_1_1"/>
  <p:tag name="KSO_WM_UNIT_ID" val="diagram20232474_2*l_h_d*1_1_1"/>
  <p:tag name="KSO_WM_TEMPLATE_CATEGORY" val="diagram"/>
  <p:tag name="KSO_WM_TEMPLATE_INDEX" val="20232474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286.45001220703125,&quot;width&quot;:851.03552246093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VERSION" val="3"/>
  <p:tag name="KSO_WM_DIAGRAM_COLOR_TRICK" val="1"/>
  <p:tag name="KSO_WM_DIAGRAM_COLOR_TEXT_CAN_REMOVE" val="n"/>
  <p:tag name="KSO_WM_UNIT_LINE_FORE_SCHEMECOLOR_INDEX" val="1"/>
  <p:tag name="KSO_WM_UNIT_LINE_FILL_TYPE" val="2"/>
  <p:tag name="KSO_WM_UNIT_USESOURCEFORMAT_APPLY" val="0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2474_2*l_h_a*1_1_1"/>
  <p:tag name="KSO_WM_TEMPLATE_CATEGORY" val="diagram"/>
  <p:tag name="KSO_WM_TEMPLATE_INDEX" val="20232474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286.45001220703125,&quot;width&quot;:851.0355224609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VALUE" val="8"/>
  <p:tag name="KSO_WM_DIAGRAM_VERSION" val="3"/>
  <p:tag name="KSO_WM_DIAGRAM_COLOR_TRICK" val="1"/>
  <p:tag name="KSO_WM_DIAGRAM_COLOR_TEXT_CAN_REMOVE" val="n"/>
  <p:tag name="KSO_WM_UNIT_PRESET_TEXT" val="添加文档标题"/>
  <p:tag name="KSO_WM_UNIT_TEXT_FILL_FORE_SCHEMECOLOR_INDEX" val="1"/>
  <p:tag name="KSO_WM_UNIT_TEXT_FILL_TYPE" val="1"/>
  <p:tag name="KSO_WM_UNIT_USESOURCEFORMAT_APPLY" val="0"/>
</p:tagLst>
</file>

<file path=ppt/tags/tag1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diagram20232474_2*l_h_i*1_2_2"/>
  <p:tag name="KSO_WM_TEMPLATE_CATEGORY" val="diagram"/>
  <p:tag name="KSO_WM_TEMPLATE_INDEX" val="20232474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286.45001220703125,&quot;width&quot;:851.0355224609375}"/>
  <p:tag name="KSO_WM_DIAGRAM_COLOR_MATCH_VALUE" val="{&quot;shape&quot;:{&quot;fill&quot;:{&quot;solid&quot;:{&quot;brightness&quot;:0,&quot;colorType&quot;:1,&quot;foreColorIndex&quot;:4,&quot;transparency&quot;:0.5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FILL_TYPE" val="1"/>
  <p:tag name="KSO_WM_UNIT_FILL_FORE_SCHEMECOLOR_INDEX" val="4"/>
  <p:tag name="KSO_WM_UNIT_FILL_FORE_SCHEMECOLOR_INDEX_BRIGHTNESS" val="0"/>
  <p:tag name="KSO_WM_UNIT_TEXT_FILL_FORE_SCHEMECOLOR_INDEX" val="13"/>
  <p:tag name="KSO_WM_UNIT_TEXT_FILL_TYPE" val="1"/>
  <p:tag name="KSO_WM_UNIT_USESOURCEFORMAT_APPLY" val="0"/>
</p:tagLst>
</file>

<file path=ppt/tags/tag19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2474_2*l_h_a*1_2_1"/>
  <p:tag name="KSO_WM_TEMPLATE_CATEGORY" val="diagram"/>
  <p:tag name="KSO_WM_TEMPLATE_INDEX" val="20232474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286.45001220703125,&quot;width&quot;:851.0355224609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VALUE" val="9"/>
  <p:tag name="KSO_WM_DIAGRAM_VERSION" val="3"/>
  <p:tag name="KSO_WM_DIAGRAM_COLOR_TRICK" val="1"/>
  <p:tag name="KSO_WM_DIAGRAM_COLOR_TEXT_CAN_REMOVE" val="n"/>
  <p:tag name="KSO_WM_UNIT_PRESET_TEXT" val="添加文档标题"/>
  <p:tag name="KSO_WM_UNIT_TEXT_FILL_FORE_SCHEMECOLOR_INDEX" val="1"/>
  <p:tag name="KSO_WM_UNIT_TEXT_FILL_TYPE" val="1"/>
  <p:tag name="KSO_WM_UNIT_USESOURCEFORMAT_APPLY" val="0"/>
</p:tagLst>
</file>

<file path=ppt/tags/tag193.xml><?xml version="1.0" encoding="utf-8"?>
<p:tagLst xmlns:p="http://schemas.openxmlformats.org/presentationml/2006/main">
  <p:tag name="KSO_WM_UNIT_VALUE" val="271*27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d"/>
  <p:tag name="KSO_WM_UNIT_INDEX" val="1_2_1"/>
  <p:tag name="KSO_WM_UNIT_ID" val="diagram20232474_2*l_h_d*1_2_1"/>
  <p:tag name="KSO_WM_TEMPLATE_CATEGORY" val="diagram"/>
  <p:tag name="KSO_WM_TEMPLATE_INDEX" val="20232474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286.45001220703125,&quot;width&quot;:851.03552246093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VERSION" val="3"/>
  <p:tag name="KSO_WM_DIAGRAM_COLOR_TRICK" val="1"/>
  <p:tag name="KSO_WM_DIAGRAM_COLOR_TEXT_CAN_REMOVE" val="n"/>
  <p:tag name="KSO_WM_UNIT_LINE_FORE_SCHEMECOLOR_INDEX" val="1"/>
  <p:tag name="KSO_WM_UNIT_LINE_FILL_TYPE" val="2"/>
  <p:tag name="KSO_WM_UNIT_USESOURCEFORMAT_APPLY" val="0"/>
</p:tagLst>
</file>

<file path=ppt/tags/tag1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diagram20232474_2*l_h_i*1_3_2"/>
  <p:tag name="KSO_WM_TEMPLATE_CATEGORY" val="diagram"/>
  <p:tag name="KSO_WM_TEMPLATE_INDEX" val="20232474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286.45001220703125,&quot;width&quot;:851.0355224609375}"/>
  <p:tag name="KSO_WM_DIAGRAM_COLOR_MATCH_VALUE" val="{&quot;shape&quot;:{&quot;fill&quot;:{&quot;solid&quot;:{&quot;brightness&quot;:0,&quot;colorType&quot;:1,&quot;foreColorIndex&quot;:4,&quot;transparency&quot;:0.5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FILL_TYPE" val="1"/>
  <p:tag name="KSO_WM_UNIT_FILL_FORE_SCHEMECOLOR_INDEX" val="4"/>
  <p:tag name="KSO_WM_UNIT_FILL_FORE_SCHEMECOLOR_INDEX_BRIGHTNESS" val="0"/>
  <p:tag name="KSO_WM_UNIT_TEXT_FILL_FORE_SCHEMECOLOR_INDEX" val="13"/>
  <p:tag name="KSO_WM_UNIT_TEXT_FILL_TYPE" val="1"/>
  <p:tag name="KSO_WM_UNIT_USESOURCEFORMAT_APPLY" val="0"/>
</p:tagLst>
</file>

<file path=ppt/tags/tag19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20232474_2*l_h_a*1_3_1"/>
  <p:tag name="KSO_WM_TEMPLATE_CATEGORY" val="diagram"/>
  <p:tag name="KSO_WM_TEMPLATE_INDEX" val="20232474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286.45001220703125,&quot;width&quot;:851.0355224609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VALUE" val="9"/>
  <p:tag name="KSO_WM_DIAGRAM_VERSION" val="3"/>
  <p:tag name="KSO_WM_DIAGRAM_COLOR_TRICK" val="1"/>
  <p:tag name="KSO_WM_DIAGRAM_COLOR_TEXT_CAN_REMOVE" val="n"/>
  <p:tag name="KSO_WM_UNIT_PRESET_TEXT" val="添加文档标题"/>
  <p:tag name="KSO_WM_UNIT_TEXT_FILL_FORE_SCHEMECOLOR_INDEX" val="1"/>
  <p:tag name="KSO_WM_UNIT_TEXT_FILL_TYPE" val="1"/>
  <p:tag name="KSO_WM_UNIT_USESOURCEFORMAT_APPLY" val="0"/>
</p:tagLst>
</file>

<file path=ppt/tags/tag196.xml><?xml version="1.0" encoding="utf-8"?>
<p:tagLst xmlns:p="http://schemas.openxmlformats.org/presentationml/2006/main">
  <p:tag name="KSO_WM_UNIT_VALUE" val="271*27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d"/>
  <p:tag name="KSO_WM_UNIT_INDEX" val="1_3_1"/>
  <p:tag name="KSO_WM_UNIT_ID" val="diagram20232474_2*l_h_d*1_3_1"/>
  <p:tag name="KSO_WM_TEMPLATE_CATEGORY" val="diagram"/>
  <p:tag name="KSO_WM_TEMPLATE_INDEX" val="20232474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286.45001220703125,&quot;width&quot;:851.03552246093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VERSION" val="3"/>
  <p:tag name="KSO_WM_DIAGRAM_COLOR_TRICK" val="1"/>
  <p:tag name="KSO_WM_DIAGRAM_COLOR_TEXT_CAN_REMOVE" val="n"/>
  <p:tag name="KSO_WM_UNIT_LINE_FORE_SCHEMECOLOR_INDEX" val="1"/>
  <p:tag name="KSO_WM_UNIT_LINE_FILL_TYPE" val="2"/>
  <p:tag name="KSO_WM_UNIT_USESOURCEFORMAT_APPLY" val="0"/>
</p:tagLst>
</file>

<file path=ppt/tags/tag197.xml><?xml version="1.0" encoding="utf-8"?>
<p:tagLst xmlns:p="http://schemas.openxmlformats.org/presentationml/2006/main">
  <p:tag name="KSO_WM_SLIDE_ID" val="diagram20232474_1"/>
  <p:tag name="KSO_WM_TEMPLATE_SUBCATEGORY" val="0"/>
  <p:tag name="KSO_WM_TEMPLATE_MASTER_TYPE" val="0"/>
  <p:tag name="KSO_WM_TEMPLATE_COLOR_TYPE" val="0"/>
  <p:tag name="KSO_WM_SLIDE_TYPE" val="text"/>
  <p:tag name="KSO_WM_SLIDE_SUBTYPE" val="diag"/>
  <p:tag name="KSO_WM_SLIDE_ITEM_CNT" val="2"/>
  <p:tag name="KSO_WM_SLIDE_INDEX" val="1"/>
  <p:tag name="KSO_WM_SLIDE_SIZE" val="766.91*286.45"/>
  <p:tag name="KSO_WM_SLIDE_POSITION" val="96.545*148.7"/>
  <p:tag name="KSO_WM_DIAGRAM_GROUP_CODE" val="l1-1"/>
  <p:tag name="KSO_WM_SLIDE_DIAGTYPE" val="l"/>
  <p:tag name="KSO_WM_TAG_VERSION" val="3.0"/>
  <p:tag name="KSO_WM_BEAUTIFY_FLAG" val="#wm#"/>
  <p:tag name="KSO_WM_TEMPLATE_CATEGORY" val="custom"/>
  <p:tag name="KSO_WM_TEMPLATE_INDEX" val="20231821"/>
  <p:tag name="KSO_WM_SLIDE_LAYOUT" val="a_l"/>
  <p:tag name="KSO_WM_SLIDE_LAYOUT_CNT" val="1_1"/>
</p:tagLst>
</file>

<file path=ppt/tags/tag19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UNIT_ID" val="diagram20231985_1*a*1"/>
  <p:tag name="KSO_WM_TEMPLATE_CATEGORY" val="diagram"/>
  <p:tag name="KSO_WM_TEMPLATE_INDEX" val="20231985"/>
  <p:tag name="KSO_WM_UNIT_LAYERLEVEL" val="1"/>
  <p:tag name="KSO_WM_TAG_VERSION" val="3.0"/>
  <p:tag name="KSO_WM_BEAUTIFY_FLAG" val="#wm#"/>
  <p:tag name="KSO_WM_UNIT_PRESET_TEXT" val="单击此处添加标题"/>
  <p:tag name="KSO_WM_UNIT_TEXT_FILL_FORE_SCHEMECOLOR_INDEX" val="5"/>
  <p:tag name="KSO_WM_UNIT_TEXT_FILL_TYPE" val="1"/>
  <p:tag name="KSO_WM_UNIT_USESOURCEFORMAT_APPLY" val="0"/>
</p:tagLst>
</file>

<file path=ppt/tags/tag1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1985_1*l_h_i*1_2_1"/>
  <p:tag name="KSO_WM_TEMPLATE_CATEGORY" val="diagram"/>
  <p:tag name="KSO_WM_TEMPLATE_INDEX" val="20231985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DIAGRAM_MAX_ITEMCNT" val="2"/>
  <p:tag name="KSO_WM_DIAGRAM_MIN_ITEMCNT" val="2"/>
  <p:tag name="KSO_WM_DIAGRAM_VIRTUALLY_FRAME" val="{&quot;height&quot;:340.46441650390625,&quot;width&quot;:769.5872192382812}"/>
  <p:tag name="KSO_WM_DIAGRAM_COLOR_MATCH_VALUE" val="{&quot;shape&quot;:{&quot;fill&quot;:{&quot;solid&quot;:{&quot;brightness&quot;:0.6000000238418579,&quot;colorType&quot;:1,&quot;foreColorIndex&quot;:2,&quot;transparency&quot;:0.8500000238418579},&quot;type&quot;:1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COLOR_TRICK" val="1"/>
  <p:tag name="KSO_WM_UNIT_FILL_TYPE" val="1"/>
  <p:tag name="KSO_WM_UNIT_FILL_FORE_SCHEMECOLOR_INDEX" val="2"/>
  <p:tag name="KSO_WM_UNIT_FILL_FORE_SCHEMECOLOR_INDEX_BRIGHTNESS" val="0.6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0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UNIT_BLOCK" val="0"/>
  <p:tag name="KSO_WM_UNIT_DEC_AREA_ID" val="c37347cbc0a24348939d931e37367649"/>
  <p:tag name="KSO_WM_UNIT_DEFAULT_FONT" val="12;18;2"/>
  <p:tag name="KSO_WM_UNIT_SUBTYPE" val="a"/>
  <p:tag name="KSO_WM_UNIT_NOCLEAR" val="0"/>
  <p:tag name="KSO_WM_UNIT_VALUE" val="4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1985_1*l_h_f*1_2_1"/>
  <p:tag name="KSO_WM_TEMPLATE_CATEGORY" val="diagram"/>
  <p:tag name="KSO_WM_TEMPLATE_INDEX" val="20231985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DIAGRAM_MAX_ITEMCNT" val="2"/>
  <p:tag name="KSO_WM_DIAGRAM_MIN_ITEMCNT" val="2"/>
  <p:tag name="KSO_WM_DIAGRAM_VIRTUALLY_FRAME" val="{&quot;height&quot;:340.46441650390625,&quot;width&quot;:769.58721923828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COLOR_TRICK" val="1"/>
  <p:tag name="KSO_WM_UNIT_PRESET_TEXT" val="单击此处输入智能图形项正文文字是您思想的提炼，请尽量言简意赅的阐述观点"/>
  <p:tag name="KSO_WM_UNIT_TEXT_FILL_FORE_SCHEMECOLOR_INDEX" val="1"/>
  <p:tag name="KSO_WM_UNIT_TEXT_FILL_TYPE" val="1"/>
  <p:tag name="KSO_WM_UNIT_USESOURCEFORMAT_APPLY" val="0"/>
</p:tagLst>
</file>

<file path=ppt/tags/tag201.xml><?xml version="1.0" encoding="utf-8"?>
<p:tagLst xmlns:p="http://schemas.openxmlformats.org/presentationml/2006/main">
  <p:tag name="KSO_WM_BEAUTIFY_FLAG" val="#wm#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1985_1*l_h_a*1_2_1"/>
  <p:tag name="KSO_WM_TEMPLATE_CATEGORY" val="diagram"/>
  <p:tag name="KSO_WM_TEMPLATE_INDEX" val="20231985"/>
  <p:tag name="KSO_WM_UNIT_LAYERLEVEL" val="1_1_1"/>
  <p:tag name="KSO_WM_TAG_VERSION" val="3.0"/>
  <p:tag name="KSO_WM_DIAGRAM_MAX_ITEMCNT" val="2"/>
  <p:tag name="KSO_WM_DIAGRAM_MIN_ITEMCNT" val="2"/>
  <p:tag name="KSO_WM_DIAGRAM_VIRTUALLY_FRAME" val="{&quot;height&quot;:340.46441650390625,&quot;width&quot;:769.58721923828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添加标题"/>
  <p:tag name="KSO_WM_UNIT_TEXT_FILL_FORE_SCHEMECOLOR_INDEX" val="1"/>
  <p:tag name="KSO_WM_UNIT_TEXT_FILL_TYPE" val="1"/>
  <p:tag name="KSO_WM_UNIT_USESOURCEFORMAT_APPLY" val="0"/>
</p:tagLst>
</file>

<file path=ppt/tags/tag2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1985_1*l_h_i*1_1_1"/>
  <p:tag name="KSO_WM_TEMPLATE_CATEGORY" val="diagram"/>
  <p:tag name="KSO_WM_TEMPLATE_INDEX" val="20231985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DIAGRAM_MAX_ITEMCNT" val="2"/>
  <p:tag name="KSO_WM_DIAGRAM_MIN_ITEMCNT" val="2"/>
  <p:tag name="KSO_WM_DIAGRAM_VIRTUALLY_FRAME" val="{&quot;height&quot;:340.46441650390625,&quot;width&quot;:769.5872192382812}"/>
  <p:tag name="KSO_WM_DIAGRAM_COLOR_MATCH_VALUE" val="{&quot;shape&quot;:{&quot;fill&quot;:{&quot;gradient&quot;:[{&quot;brightness&quot;:0,&quot;colorType&quot;:1,&quot;foreColorIndex&quot;:5,&quot;pos&quot;:0,&quot;transparency&quot;:0},{&quot;brightness&quot;:0,&quot;colorType&quot;:1,&quot;foreColorIndex&quot;:5,&quot;pos&quot;:0.5,&quot;transparency&quot;:0}],&quot;type&quot;:3},&quot;glow&quot;:{&quot;colorType&quot;:0},&quot;line&quot;:{&quot;type&quot;:0},&quot;shadow&quot;:{&quot;brightness&quot;:0,&quot;colorType&quot;:1,&quot;foreColorIndex&quot;:5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COLOR_TRICK" val="1"/>
  <p:tag name="KSO_WM_UNIT_FILL_TYPE" val="3"/>
  <p:tag name="KSO_WM_UNIT_SHADOW_SCHEMECOLOR_INDEX" val="5"/>
  <p:tag name="KSO_WM_UNIT_TEXT_FILL_FORE_SCHEMECOLOR_INDEX" val="2"/>
  <p:tag name="KSO_WM_UNIT_TEXT_FILL_TYPE" val="1"/>
  <p:tag name="KSO_WM_UNIT_USESOURCEFORMAT_APPLY" val="0"/>
</p:tagLst>
</file>

<file path=ppt/tags/tag203.xml><?xml version="1.0" encoding="utf-8"?>
<p:tagLst xmlns:p="http://schemas.openxmlformats.org/presentationml/2006/main">
  <p:tag name="KSO_WM_UNIT_BLOCK" val="0"/>
  <p:tag name="KSO_WM_UNIT_DEC_AREA_ID" val="c37347cbc0a24348939d931e37367649"/>
  <p:tag name="KSO_WM_UNIT_DEFAULT_FONT" val="12;18;2"/>
  <p:tag name="KSO_WM_UNIT_SUBTYPE" val="a"/>
  <p:tag name="KSO_WM_UNIT_NOCLEAR" val="0"/>
  <p:tag name="KSO_WM_UNIT_VALUE" val="4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1985_1*l_h_f*1_1_1"/>
  <p:tag name="KSO_WM_TEMPLATE_CATEGORY" val="diagram"/>
  <p:tag name="KSO_WM_TEMPLATE_INDEX" val="20231985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DIAGRAM_MAX_ITEMCNT" val="2"/>
  <p:tag name="KSO_WM_DIAGRAM_MIN_ITEMCNT" val="2"/>
  <p:tag name="KSO_WM_DIAGRAM_VIRTUALLY_FRAME" val="{&quot;height&quot;:340.46441650390625,&quot;width&quot;:769.58721923828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COLOR_TRICK" val="1"/>
  <p:tag name="KSO_WM_UNIT_PRESET_TEXT" val="单击此处输入智能图形项正文，文字是您思想的提炼，请尽量言简意赅的阐述观点"/>
  <p:tag name="KSO_WM_UNIT_TEXT_FILL_FORE_SCHEMECOLOR_INDEX" val="1"/>
  <p:tag name="KSO_WM_UNIT_TEXT_FILL_TYPE" val="1"/>
  <p:tag name="KSO_WM_UNIT_USESOURCEFORMAT_APPLY" val="0"/>
</p:tagLst>
</file>

<file path=ppt/tags/tag204.xml><?xml version="1.0" encoding="utf-8"?>
<p:tagLst xmlns:p="http://schemas.openxmlformats.org/presentationml/2006/main">
  <p:tag name="KSO_WM_BEAUTIFY_FLAG" val="#wm#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1985_1*l_h_a*1_1_1"/>
  <p:tag name="KSO_WM_TEMPLATE_CATEGORY" val="diagram"/>
  <p:tag name="KSO_WM_TEMPLATE_INDEX" val="20231985"/>
  <p:tag name="KSO_WM_UNIT_LAYERLEVEL" val="1_1_1"/>
  <p:tag name="KSO_WM_TAG_VERSION" val="3.0"/>
  <p:tag name="KSO_WM_DIAGRAM_MAX_ITEMCNT" val="2"/>
  <p:tag name="KSO_WM_DIAGRAM_MIN_ITEMCNT" val="2"/>
  <p:tag name="KSO_WM_DIAGRAM_VIRTUALLY_FRAME" val="{&quot;height&quot;:340.46441650390625,&quot;width&quot;:769.58721923828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添加标题"/>
  <p:tag name="KSO_WM_UNIT_TEXT_FILL_FORE_SCHEMECOLOR_INDEX" val="1"/>
  <p:tag name="KSO_WM_UNIT_TEXT_FILL_TYPE" val="1"/>
  <p:tag name="KSO_WM_UNIT_USESOURCEFORMAT_APPLY" val="0"/>
</p:tagLst>
</file>

<file path=ppt/tags/tag205.xml><?xml version="1.0" encoding="utf-8"?>
<p:tagLst xmlns:p="http://schemas.openxmlformats.org/presentationml/2006/main">
  <p:tag name="KSO_WM_SLIDE_ID" val="diagram20231985_1"/>
  <p:tag name="KSO_WM_TEMPLATE_SUBCATEGORY" val="0"/>
  <p:tag name="KSO_WM_TEMPLATE_MASTER_TYPE" val="0"/>
  <p:tag name="KSO_WM_TEMPLATE_COLOR_TYPE" val="0"/>
  <p:tag name="KSO_WM_SLIDE_TYPE" val="text"/>
  <p:tag name="KSO_WM_SLIDE_SUBTYPE" val="diag"/>
  <p:tag name="KSO_WM_SLIDE_ITEM_CNT" val="2"/>
  <p:tag name="KSO_WM_SLIDE_INDEX" val="1"/>
  <p:tag name="KSO_WM_SLIDE_SIZE" val="769.587*340.464"/>
  <p:tag name="KSO_WM_SLIDE_POSITION" val="95.9528*137.648"/>
  <p:tag name="KSO_WM_DIAGRAM_GROUP_CODE" val="l1-1"/>
  <p:tag name="KSO_WM_SLIDE_DIAGTYPE" val="l"/>
  <p:tag name="KSO_WM_TAG_VERSION" val="3.0"/>
  <p:tag name="KSO_WM_BEAUTIFY_FLAG" val="#wm#"/>
  <p:tag name="KSO_WM_TEMPLATE_CATEGORY" val="custom"/>
  <p:tag name="KSO_WM_TEMPLATE_INDEX" val="20231821"/>
  <p:tag name="KSO_WM_SLIDE_LAYOUT" val="a_l"/>
  <p:tag name="KSO_WM_SLIDE_LAYOUT_CNT" val="1_1"/>
</p:tagLst>
</file>

<file path=ppt/tags/tag2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3144_3*a*1"/>
  <p:tag name="KSO_WM_TEMPLATE_CATEGORY" val="diagram"/>
  <p:tag name="KSO_WM_TEMPLATE_INDEX" val="20233144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DIAGRAM_GROUP_CODE" val="l1-1"/>
  <p:tag name="KSO_WM_UNIT_TYPE" val="a"/>
  <p:tag name="KSO_WM_UNIT_INDEX" val="1"/>
  <p:tag name="KSO_WM_UNIT_VALUE" val="29"/>
  <p:tag name="KSO_WM_UNIT_PRESET_TEXT" val="单击此处添加标题"/>
  <p:tag name="KSO_WM_UNIT_TEXT_FILL_FORE_SCHEMECOLOR_INDEX" val="5"/>
  <p:tag name="KSO_WM_UNIT_TEXT_FILL_TYPE" val="1"/>
  <p:tag name="KSO_WM_UNIT_USESOURCEFORMAT_APPLY" val="0"/>
</p:tagLst>
</file>

<file path=ppt/tags/tag207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3144_1*l_h_f*1_1_1"/>
  <p:tag name="KSO_WM_TEMPLATE_CATEGORY" val="diagram"/>
  <p:tag name="KSO_WM_TEMPLATE_INDEX" val="20233144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8.25,&quot;width&quot;:850.73291015625}"/>
  <p:tag name="KSO_WM_DIAGRAM_COLOR_MATCH_VALUE" val="{&quot;shape&quot;:{&quot;fill&quot;:{&quot;solid&quot;:{&quot;brightness&quot;:0.6000000238418579,&quot;colorType&quot;:1,&quot;foreColorIndex&quot;:13,&quot;transparency&quot;:0.80000001192092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SUBTYPE" val="a"/>
  <p:tag name="KSO_WM_UNIT_NOCLEAR" val="0"/>
  <p:tag name="KSO_WM_UNIT_VALUE" val="56"/>
  <p:tag name="KSO_WM_UNIT_PRESET_TEXT" val="单击此处添加文本具体内容，简明扼要地阐述您的观点。"/>
  <p:tag name="KSO_WM_UNIT_FILL_TYPE" val="1"/>
  <p:tag name="KSO_WM_UNIT_FILL_FORE_SCHEMECOLOR_INDEX" val="13"/>
  <p:tag name="KSO_WM_UNIT_FILL_FORE_SCHEMECOLOR_INDEX_BRIGHTNESS" val="0.6"/>
  <p:tag name="KSO_WM_UNIT_TEXT_FILL_FORE_SCHEMECOLOR_INDEX" val="1"/>
  <p:tag name="KSO_WM_UNIT_TEXT_FILL_TYPE" val="1"/>
  <p:tag name="KSO_WM_UNIT_USESOURCEFORMAT_APPLY" val="0"/>
</p:tagLst>
</file>

<file path=ppt/tags/tag208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VALUE" val="691*69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d"/>
  <p:tag name="KSO_WM_UNIT_INDEX" val="1_1_1"/>
  <p:tag name="KSO_WM_UNIT_ID" val="diagram20233144_1*l_h_d*1_1_1"/>
  <p:tag name="KSO_WM_TEMPLATE_CATEGORY" val="diagram"/>
  <p:tag name="KSO_WM_TEMPLATE_INDEX" val="20233144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8.25,&quot;width&quot;:850.7329101562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209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3144_1*l_h_a*1_1_1"/>
  <p:tag name="KSO_WM_TEMPLATE_CATEGORY" val="diagram"/>
  <p:tag name="KSO_WM_TEMPLATE_INDEX" val="20233144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8.25,&quot;width&quot;:850.7329101562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brightness&quot;:-0.5,&quot;colorType&quot;:1,&quot;foreColorIndex&quot;:5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ISCONTENTSTITLE" val="0"/>
  <p:tag name="KSO_WM_UNIT_ISNUMDGMTITLE" val="0"/>
  <p:tag name="KSO_WM_UNIT_NOCLEAR" val="0"/>
  <p:tag name="KSO_WM_UNIT_VALUE" val="18"/>
  <p:tag name="KSO_WM_UNIT_PRESET_TEXT" val="单击此处添加标题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SHADOW_SCHEMECOLOR_INDEX" val="5"/>
  <p:tag name="KSO_WM_UNIT_USESOURCEFORMAT_APPLY" val="0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3144_1*l_h_f*1_2_1"/>
  <p:tag name="KSO_WM_TEMPLATE_CATEGORY" val="diagram"/>
  <p:tag name="KSO_WM_TEMPLATE_INDEX" val="20233144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8.25,&quot;width&quot;:850.73291015625}"/>
  <p:tag name="KSO_WM_DIAGRAM_COLOR_MATCH_VALUE" val="{&quot;shape&quot;:{&quot;fill&quot;:{&quot;solid&quot;:{&quot;brightness&quot;:0.6000000238418579,&quot;colorType&quot;:1,&quot;foreColorIndex&quot;:13,&quot;transparency&quot;:0.80000001192092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SUBTYPE" val="a"/>
  <p:tag name="KSO_WM_UNIT_NOCLEAR" val="0"/>
  <p:tag name="KSO_WM_UNIT_VALUE" val="56"/>
  <p:tag name="KSO_WM_UNIT_PRESET_TEXT" val="单击此处添加文本具体内容，简明扼要地阐述您的观点。"/>
  <p:tag name="KSO_WM_UNIT_FILL_TYPE" val="1"/>
  <p:tag name="KSO_WM_UNIT_FILL_FORE_SCHEMECOLOR_INDEX" val="13"/>
  <p:tag name="KSO_WM_UNIT_FILL_FORE_SCHEMECOLOR_INDEX_BRIGHTNESS" val="0.6"/>
  <p:tag name="KSO_WM_UNIT_TEXT_FILL_FORE_SCHEMECOLOR_INDEX" val="1"/>
  <p:tag name="KSO_WM_UNIT_TEXT_FILL_TYPE" val="1"/>
  <p:tag name="KSO_WM_UNIT_USESOURCEFORMAT_APPLY" val="0"/>
</p:tagLst>
</file>

<file path=ppt/tags/tag211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3144_1*l_h_a*1_2_1"/>
  <p:tag name="KSO_WM_TEMPLATE_CATEGORY" val="diagram"/>
  <p:tag name="KSO_WM_TEMPLATE_INDEX" val="20233144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8.25,&quot;width&quot;:850.7329101562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brightness&quot;:-0.5,&quot;colorType&quot;:1,&quot;foreColorIndex&quot;:5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ISCONTENTSTITLE" val="0"/>
  <p:tag name="KSO_WM_UNIT_ISNUMDGMTITLE" val="0"/>
  <p:tag name="KSO_WM_UNIT_NOCLEAR" val="0"/>
  <p:tag name="KSO_WM_UNIT_VALUE" val="18"/>
  <p:tag name="KSO_WM_UNIT_PRESET_TEXT" val="单击此处添加标题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SHADOW_SCHEMECOLOR_INDEX" val="5"/>
  <p:tag name="KSO_WM_UNIT_USESOURCEFORMAT_APPLY" val="0"/>
</p:tagLst>
</file>

<file path=ppt/tags/tag212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VALUE" val="691*69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d"/>
  <p:tag name="KSO_WM_UNIT_INDEX" val="1_2_1"/>
  <p:tag name="KSO_WM_UNIT_ID" val="diagram20233144_1*l_h_d*1_2_1"/>
  <p:tag name="KSO_WM_TEMPLATE_CATEGORY" val="diagram"/>
  <p:tag name="KSO_WM_TEMPLATE_INDEX" val="20233144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8.25,&quot;width&quot;:850.7329101562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213.xml><?xml version="1.0" encoding="utf-8"?>
<p:tagLst xmlns:p="http://schemas.openxmlformats.org/presentationml/2006/main">
  <p:tag name="KSO_WM_SLIDE_ID" val="diagram20233144_3"/>
  <p:tag name="KSO_WM_TEMPLATE_SUBCATEGORY" val="0"/>
  <p:tag name="KSO_WM_TEMPLATE_MASTER_TYPE" val="0"/>
  <p:tag name="KSO_WM_TEMPLATE_COLOR_TYPE" val="0"/>
  <p:tag name="KSO_WM_SLIDE_ITEM_CNT" val="4"/>
  <p:tag name="KSO_WM_SLIDE_INDEX" val="3"/>
  <p:tag name="KSO_WM_TAG_VERSION" val="3.0"/>
  <p:tag name="KSO_WM_BEAUTIFY_FLAG" val="#wm#"/>
  <p:tag name="KSO_WM_TEMPLATE_CATEGORY" val="custom"/>
  <p:tag name="KSO_WM_TEMPLATE_INDEX" val="20231821"/>
  <p:tag name="KSO_WM_SLIDE_TYPE" val="text"/>
  <p:tag name="KSO_WM_SLIDE_SUBTYPE" val="diag"/>
  <p:tag name="KSO_WM_SLIDE_SIZE" val="850.267*388.25"/>
  <p:tag name="KSO_WM_SLIDE_POSITION" val="54.75*107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214.xml><?xml version="1.0" encoding="utf-8"?>
<p:tagLst xmlns:p="http://schemas.openxmlformats.org/presentationml/2006/main">
  <p:tag name="KSO_WM_TEMPLATE_CATEGORY" val="custom"/>
  <p:tag name="KSO_WM_TEMPLATE_INDEX" val="20231821"/>
</p:tagLst>
</file>

<file path=ppt/tags/tag215.xml><?xml version="1.0" encoding="utf-8"?>
<p:tagLst xmlns:p="http://schemas.openxmlformats.org/presentationml/2006/main">
  <p:tag name="KSO_WM_UNIT_VALUE" val="1153*115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d"/>
  <p:tag name="KSO_WM_UNIT_INDEX" val="1"/>
  <p:tag name="KSO_WM_UNIT_ID" val="custom20233280_1*d*1"/>
  <p:tag name="KSO_WM_TEMPLATE_CATEGORY" val="custom"/>
  <p:tag name="KSO_WM_TEMPLATE_INDEX" val="20233280"/>
  <p:tag name="KSO_WM_UNIT_LAYERLEVEL" val="1"/>
  <p:tag name="KSO_WM_TAG_VERSION" val="3.0"/>
  <p:tag name="KSO_WM_BEAUTIFY_FLAG" val="#wm#"/>
  <p:tag name="KSO_WM_UNIT_LINE_FORE_SCHEMECOLOR_INDEX" val="1"/>
  <p:tag name="KSO_WM_UNIT_LINE_FILL_TYPE" val="2"/>
  <p:tag name="KSO_WM_UNIT_USESOURCEFORMAT_APPLY" val="0"/>
</p:tagLst>
</file>

<file path=ppt/tags/tag21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UNIT_VALUE" val="29"/>
  <p:tag name="KSO_WM_UNIT_TEXT_FILL_FORE_SCHEMECOLOR_INDEX" val="13"/>
  <p:tag name="KSO_WM_UNIT_TEXT_FILL_TYPE" val="1"/>
  <p:tag name="KSO_WM_UNIT_USESOURCEFORMAT_APPLY" val="0"/>
  <p:tag name="KSO_WM_TEMPLATE_INDEX" val="20233280"/>
  <p:tag name="KSO_WM_UNIT_ID" val="custom20233280_1*a*1"/>
  <p:tag name="KSO_WM_UNIT_PRESET_TEXT" val="单击此处添加标题内容"/>
</p:tagLst>
</file>

<file path=ppt/tags/tag217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SUBTYPE" val="a"/>
  <p:tag name="KSO_WM_UNIT_PRESET_TEXT_INDEX" val="0"/>
  <p:tag name="KSO_WM_UNIT_PRESET_TEXT_LEN" val="0"/>
  <p:tag name="KSO_WM_UNIT_NOCLEAR" val="0"/>
  <p:tag name="KSO_WM_UNIT_VALUE" val="4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2419_2*l_h_f*1_1_1"/>
  <p:tag name="KSO_WM_TEMPLATE_CATEGORY" val="diagram"/>
  <p:tag name="KSO_WM_TEMPLATE_INDEX" val="20232419"/>
  <p:tag name="KSO_WM_UNIT_LAYERLEVEL" val="1_1_1"/>
  <p:tag name="KSO_WM_TAG_VERSION" val="3.0"/>
  <p:tag name="KSO_WM_BEAUTIFY_FLAG" val="#wm#"/>
  <p:tag name="KSO_WM_UNIT_PRESET_TEXT" val="单击此处添加正文，请言简意赅的阐述您的观点。"/>
  <p:tag name="KSO_WM_UNIT_TEXT_FILL_FORE_SCHEMECOLOR_INDEX" val="1"/>
  <p:tag name="KSO_WM_UNIT_TEXT_FILL_TYPE" val="1"/>
  <p:tag name="KSO_WM_DIAGRAM_MAX_ITEMCNT" val="4"/>
  <p:tag name="KSO_WM_DIAGRAM_MIN_ITEMCNT" val="1"/>
  <p:tag name="KSO_WM_DIAGRAM_VIRTUALLY_FRAME" val="{&quot;height&quot;:313.7013244628906,&quot;width&quot;:414.0541076660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218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PRESET_TEXT_INDEX" val="0"/>
  <p:tag name="KSO_WM_UNIT_PRESET_TEXT_LEN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2419_2*l_h_a*1_1_1"/>
  <p:tag name="KSO_WM_TEMPLATE_CATEGORY" val="diagram"/>
  <p:tag name="KSO_WM_TEMPLATE_INDEX" val="20232419"/>
  <p:tag name="KSO_WM_UNIT_LAYERLEVEL" val="1_1_1"/>
  <p:tag name="KSO_WM_TAG_VERSION" val="3.0"/>
  <p:tag name="KSO_WM_BEAUTIFY_FLAG" val="#wm#"/>
  <p:tag name="KSO_WM_UNIT_PRESET_TEXT" val="添加项标题"/>
  <p:tag name="KSO_WM_UNIT_TEXT_FILL_FORE_SCHEMECOLOR_INDEX" val="1"/>
  <p:tag name="KSO_WM_UNIT_TEXT_FILL_TYPE" val="1"/>
  <p:tag name="KSO_WM_DIAGRAM_MAX_ITEMCNT" val="4"/>
  <p:tag name="KSO_WM_DIAGRAM_MIN_ITEMCNT" val="1"/>
  <p:tag name="KSO_WM_DIAGRAM_VIRTUALLY_FRAME" val="{&quot;height&quot;:313.7013244628906,&quot;width&quot;:414.0541076660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219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SUBTYPE" val="a"/>
  <p:tag name="KSO_WM_UNIT_PRESET_TEXT_INDEX" val="0"/>
  <p:tag name="KSO_WM_UNIT_PRESET_TEXT_LEN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2419_2*l_h_f*1_2_1"/>
  <p:tag name="KSO_WM_TEMPLATE_CATEGORY" val="diagram"/>
  <p:tag name="KSO_WM_TEMPLATE_INDEX" val="20232419"/>
  <p:tag name="KSO_WM_UNIT_LAYERLEVEL" val="1_1_1"/>
  <p:tag name="KSO_WM_TAG_VERSION" val="3.0"/>
  <p:tag name="KSO_WM_BEAUTIFY_FLAG" val="#wm#"/>
  <p:tag name="KSO_WM_UNIT_PRESET_TEXT" val="单击此处添加正文，请言简意赅的阐述您的观点。"/>
  <p:tag name="KSO_WM_UNIT_TEXT_FILL_FORE_SCHEMECOLOR_INDEX" val="1"/>
  <p:tag name="KSO_WM_UNIT_TEXT_FILL_TYPE" val="1"/>
  <p:tag name="KSO_WM_DIAGRAM_MAX_ITEMCNT" val="4"/>
  <p:tag name="KSO_WM_DIAGRAM_MIN_ITEMCNT" val="1"/>
  <p:tag name="KSO_WM_DIAGRAM_VIRTUALLY_FRAME" val="{&quot;height&quot;:313.7013244628906,&quot;width&quot;:414.0541076660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PRESET_TEXT_INDEX" val="0"/>
  <p:tag name="KSO_WM_UNIT_PRESET_TEXT_LEN" val="0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2419_2*l_h_a*1_2_1"/>
  <p:tag name="KSO_WM_TEMPLATE_CATEGORY" val="diagram"/>
  <p:tag name="KSO_WM_TEMPLATE_INDEX" val="20232419"/>
  <p:tag name="KSO_WM_UNIT_LAYERLEVEL" val="1_1_1"/>
  <p:tag name="KSO_WM_TAG_VERSION" val="3.0"/>
  <p:tag name="KSO_WM_BEAUTIFY_FLAG" val="#wm#"/>
  <p:tag name="KSO_WM_UNIT_PRESET_TEXT" val="添加项标题"/>
  <p:tag name="KSO_WM_UNIT_TEXT_FILL_FORE_SCHEMECOLOR_INDEX" val="1"/>
  <p:tag name="KSO_WM_UNIT_TEXT_FILL_TYPE" val="1"/>
  <p:tag name="KSO_WM_DIAGRAM_MAX_ITEMCNT" val="4"/>
  <p:tag name="KSO_WM_DIAGRAM_MIN_ITEMCNT" val="1"/>
  <p:tag name="KSO_WM_DIAGRAM_VIRTUALLY_FRAME" val="{&quot;height&quot;:313.7013244628906,&quot;width&quot;:414.0541076660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221.xml><?xml version="1.0" encoding="utf-8"?>
<p:tagLst xmlns:p="http://schemas.openxmlformats.org/presentationml/2006/main">
  <p:tag name="KSO_WM_BEAUTIFY_FLAG" val="#wm#"/>
  <p:tag name="KSO_WM_TEMPLATE_CATEGORY" val="custom"/>
  <p:tag name="KSO_WM_TEMPLATE_MASTER_TYPE" val="0"/>
  <p:tag name="KSO_WM_TEMPLATE_COLOR_TYPE" val="0"/>
  <p:tag name="KSO_WM_SLIDE_TYPE" val="text"/>
  <p:tag name="KSO_WM_SLIDE_SUBTYPE" val="picTxt"/>
  <p:tag name="KSO_WM_SLIDE_SIZE" val="413.858*282.882"/>
  <p:tag name="KSO_WM_SLIDE_POSITION" val="480.008*181.544"/>
  <p:tag name="KSO_WM_DIAGRAM_GROUP_CODE" val="l1-1"/>
  <p:tag name="KSO_WM_SLIDE_DIAGTYPE" val="l"/>
  <p:tag name="KSO_WM_SLIDE_LAYOUT" val="a_d_l"/>
  <p:tag name="KSO_WM_SLIDE_LAYOUT_CNT" val="1_1_1"/>
  <p:tag name="KSO_WM_TEMPLATE_INDEX" val="20233280"/>
  <p:tag name="KSO_WM_TEMPLATE_SUBCATEGORY" val="0"/>
  <p:tag name="KSO_WM_SLIDE_INDEX" val="1"/>
  <p:tag name="KSO_WM_TAG_VERSION" val="3.0"/>
  <p:tag name="KSO_WM_SLIDE_ID" val="custom20233280_1"/>
  <p:tag name="KSO_WM_SLIDE_ITEM_CNT" val="4"/>
</p:tagLst>
</file>

<file path=ppt/tags/tag22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UNIT_ID" val="diagram20230968_2*a*1"/>
  <p:tag name="KSO_WM_TEMPLATE_CATEGORY" val="diagram"/>
  <p:tag name="KSO_WM_TEMPLATE_INDEX" val="20230968"/>
  <p:tag name="KSO_WM_UNIT_LAYERLEVEL" val="1"/>
  <p:tag name="KSO_WM_TAG_VERSION" val="3.0"/>
  <p:tag name="KSO_WM_BEAUTIFY_FLAG" val="#wm#"/>
  <p:tag name="KSO_WM_UNIT_PRESET_TEXT" val="单击此处添加标题"/>
  <p:tag name="KSO_WM_UNIT_TEXT_FILL_FORE_SCHEMECOLOR_INDEX" val="5"/>
  <p:tag name="KSO_WM_UNIT_TEXT_FILL_TYPE" val="1"/>
  <p:tag name="KSO_WM_UNIT_USESOURCEFORMAT_APPLY" val="0"/>
</p:tagLst>
</file>

<file path=ppt/tags/tag223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0968_1*l_h_i*1_1_1"/>
  <p:tag name="KSO_WM_TEMPLATE_CATEGORY" val="diagram"/>
  <p:tag name="KSO_WM_TEMPLATE_INDEX" val="20230968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66.2639465332031,&quot;width&quot;:850.4000244140625}"/>
  <p:tag name="KSO_WM_DIAGRAM_COLOR_MATCH_VALUE" val="{&quot;shape&quot;:{&quot;fill&quot;:{&quot;solid&quot;:{&quot;brightness&quot;:0.6000000238418579,&quot;colorType&quot;:1,&quot;foreColorIndex&quot;:13,&quot;transparency&quot;:0.8500000238418579},&quot;type&quot;:1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4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SHADOW_SCHEMECOLOR_INDEX_BRIGHTNESS" val="-0.15"/>
  <p:tag name="KSO_WM_UNIT_SHADOW_SCHEMECOLOR_INDEX" val="14"/>
  <p:tag name="KSO_WM_UNIT_TEXT_FILL_FORE_SCHEMECOLOR_INDEX_BRIGHTNESS" val="0"/>
  <p:tag name="KSO_WM_UNIT_TEXT_FILL_FORE_SCHEMECOLOR_INDEX" val="2"/>
  <p:tag name="KSO_WM_UNIT_TEXT_FILL_TYPE" val="1"/>
  <p:tag name="KSO_WM_UNIT_FILL_TYPE" val="1"/>
  <p:tag name="KSO_WM_UNIT_FILL_FORE_SCHEMECOLOR_INDEX" val="13"/>
  <p:tag name="KSO_WM_UNIT_FILL_FORE_SCHEMECOLOR_INDEX_BRIGHTNESS" val="0.6"/>
  <p:tag name="KSO_WM_UNIT_LINE_FORE_SCHEMECOLOR_INDEX" val="13"/>
  <p:tag name="KSO_WM_UNIT_LINE_FILL_TYPE" val="2"/>
  <p:tag name="KSO_WM_UNIT_USESOURCEFORMAT_APPLY" val="0"/>
</p:tagLst>
</file>

<file path=ppt/tags/tag224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VALUE" val="817*139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d"/>
  <p:tag name="KSO_WM_UNIT_INDEX" val="1_1_1"/>
  <p:tag name="KSO_WM_UNIT_ID" val="diagram20230968_1*l_h_d*1_1_1"/>
  <p:tag name="KSO_WM_TEMPLATE_CATEGORY" val="diagram"/>
  <p:tag name="KSO_WM_TEMPLATE_INDEX" val="20230968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66.2639465332031,&quot;width&quot;:850.400024414062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22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0968_1*l_h_a*1_1_1"/>
  <p:tag name="KSO_WM_TEMPLATE_CATEGORY" val="diagram"/>
  <p:tag name="KSO_WM_TEMPLATE_INDEX" val="20230968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66.2639465332031,&quot;width&quot;:850.40002441406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_BRIGHTNESS" val="0"/>
  <p:tag name="KSO_WM_UNIT_PRESET_TEXT" val="添加标题"/>
  <p:tag name="KSO_WM_UNIT_TEXT_FILL_FORE_SCHEMECOLOR_INDEX" val="1"/>
  <p:tag name="KSO_WM_UNIT_TEXT_FILL_TYPE" val="1"/>
  <p:tag name="KSO_WM_UNIT_USESOURCEFORMAT_APPLY" val="0"/>
</p:tagLst>
</file>

<file path=ppt/tags/tag226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0968_1*l_h_f*1_1_1"/>
  <p:tag name="KSO_WM_TEMPLATE_CATEGORY" val="diagram"/>
  <p:tag name="KSO_WM_TEMPLATE_INDEX" val="20230968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66.2639465332031,&quot;width&quot;:850.40002441406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输入你的项正文，文字是您思想的提炼，请尽量言简意赅的阐述观点。"/>
  <p:tag name="KSO_WM_UNIT_TEXT_FILL_FORE_SCHEMECOLOR_INDEX" val="1"/>
  <p:tag name="KSO_WM_UNIT_TEXT_FILL_TYPE" val="1"/>
  <p:tag name="KSO_WM_UNIT_USESOURCEFORMAT_APPLY" val="0"/>
</p:tagLst>
</file>

<file path=ppt/tags/tag227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0968_1*l_h_i*1_2_1"/>
  <p:tag name="KSO_WM_TEMPLATE_CATEGORY" val="diagram"/>
  <p:tag name="KSO_WM_TEMPLATE_INDEX" val="20230968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66.2639465332031,&quot;width&quot;:850.400024414062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solidLine&quot;:{&quot;brightness&quot;:0,&quot;colorType&quot;:1,&quot;foreColorIndex&quot;:5,&quot;transparency&quot;:0.5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4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SHADOW_SCHEMECOLOR_INDEX_BRIGHTNESS" val="0"/>
  <p:tag name="KSO_WM_UNIT_SHADOW_SCHEMECOLOR_INDEX" val="5"/>
  <p:tag name="KSO_WM_UNIT_TEXT_FILL_FORE_SCHEMECOLOR_INDEX_BRIGHTNESS" val="0"/>
  <p:tag name="KSO_WM_UNIT_TEXT_FILL_FORE_SCHEMECOLOR_INDEX" val="2"/>
  <p:tag name="KSO_WM_UNIT_TEXT_FILL_TYPE" val="1"/>
  <p:tag name="KSO_WM_UNIT_FILL_TYPE" val="1"/>
  <p:tag name="KSO_WM_UNIT_FILL_FORE_SCHEMECOLOR_INDEX" val="5"/>
  <p:tag name="KSO_WM_UNIT_FILL_FORE_SCHEMECOLOR_INDEX_BRIGHTNESS" val="0"/>
  <p:tag name="KSO_WM_UNIT_LINE_FORE_SCHEMECOLOR_INDEX" val="5"/>
  <p:tag name="KSO_WM_UNIT_LINE_FILL_TYPE" val="2"/>
  <p:tag name="KSO_WM_UNIT_USESOURCEFORMAT_APPLY" val="0"/>
</p:tagLst>
</file>

<file path=ppt/tags/tag22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0968_1*l_h_a*1_2_1"/>
  <p:tag name="KSO_WM_TEMPLATE_CATEGORY" val="diagram"/>
  <p:tag name="KSO_WM_TEMPLATE_INDEX" val="20230968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66.2639465332031,&quot;width&quot;:850.40002441406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_BRIGHTNESS" val="0"/>
  <p:tag name="KSO_WM_UNIT_TEXT_FILL_TYPE" val="1"/>
  <p:tag name="KSO_WM_UNIT_PRESET_TEXT" val="添加标题"/>
  <p:tag name="KSO_WM_UNIT_USESOURCEFORMAT_APPLY" val="0"/>
</p:tagLst>
</file>

<file path=ppt/tags/tag229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0968_1*l_h_f*1_2_1"/>
  <p:tag name="KSO_WM_TEMPLATE_CATEGORY" val="diagram"/>
  <p:tag name="KSO_WM_TEMPLATE_INDEX" val="20230968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66.2639465332031,&quot;width&quot;:850.40002441406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_BRIGHTNESS" val="0"/>
  <p:tag name="KSO_WM_UNIT_TEXT_FILL_TYPE" val="1"/>
  <p:tag name="KSO_WM_UNIT_PRESET_TEXT" val="单击此处输入你的项正文，文字是您思想的提炼，请尽量言简意赅的阐述观点。"/>
  <p:tag name="KSO_WM_UNIT_USESOURCEFORMAT_APPLY" val="0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VALUE" val="817*139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d"/>
  <p:tag name="KSO_WM_UNIT_INDEX" val="1_2_1"/>
  <p:tag name="KSO_WM_UNIT_ID" val="diagram20230968_1*l_h_d*1_2_1"/>
  <p:tag name="KSO_WM_TEMPLATE_CATEGORY" val="diagram"/>
  <p:tag name="KSO_WM_TEMPLATE_INDEX" val="20230968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66.2639465332031,&quot;width&quot;:850.400024414062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231.xml><?xml version="1.0" encoding="utf-8"?>
<p:tagLst xmlns:p="http://schemas.openxmlformats.org/presentationml/2006/main">
  <p:tag name="KSO_WM_SLIDE_ID" val="diagram20230968_2"/>
  <p:tag name="KSO_WM_TEMPLATE_SUBCATEGORY" val="0"/>
  <p:tag name="KSO_WM_TEMPLATE_MASTER_TYPE" val="0"/>
  <p:tag name="KSO_WM_TEMPLATE_COLOR_TYPE" val="0"/>
  <p:tag name="KSO_WM_SLIDE_ITEM_CNT" val="3"/>
  <p:tag name="KSO_WM_SLIDE_INDEX" val="2"/>
  <p:tag name="KSO_WM_TAG_VERSION" val="3.0"/>
  <p:tag name="KSO_WM_BEAUTIFY_FLAG" val="#wm#"/>
  <p:tag name="KSO_WM_TEMPLATE_CATEGORY" val="custom"/>
  <p:tag name="KSO_WM_TEMPLATE_INDEX" val="20233280"/>
  <p:tag name="KSO_WM_SLIDE_TYPE" val="text"/>
  <p:tag name="KSO_WM_SLIDE_SUBTYPE" val="diag"/>
  <p:tag name="KSO_WM_SLIDE_SIZE" val="850.4*365.625"/>
  <p:tag name="KSO_WM_SLIDE_POSITION" val="54.8*111.5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2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1821_9*a*1"/>
  <p:tag name="KSO_WM_TEMPLATE_CATEGORY" val="custom"/>
  <p:tag name="KSO_WM_TEMPLATE_INDEX" val="2023182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VALUE" val="76"/>
  <p:tag name="KSO_WM_UNIT_TYPE" val="a"/>
  <p:tag name="KSO_WM_UNIT_INDEX" val="1"/>
  <p:tag name="KSO_WM_UNIT_PRESET_TEXT" val="感谢指正"/>
</p:tagLst>
</file>

<file path=ppt/tags/tag233.xml><?xml version="1.0" encoding="utf-8"?>
<p:tagLst xmlns:p="http://schemas.openxmlformats.org/presentationml/2006/main">
  <p:tag name="KSO_WM_SLIDE_ID" val="custom20231821_9"/>
  <p:tag name="KSO_WM_TEMPLATE_SUBCATEGORY" val="29"/>
  <p:tag name="KSO_WM_TEMPLATE_MASTER_TYPE" val="0"/>
  <p:tag name="KSO_WM_TEMPLATE_COLOR_TYPE" val="0"/>
  <p:tag name="KSO_WM_SLIDE_ITEM_CNT" val="0"/>
  <p:tag name="KSO_WM_SLIDE_INDEX" val="9"/>
  <p:tag name="KSO_WM_TAG_VERSION" val="3.0"/>
  <p:tag name="KSO_WM_BEAUTIFY_FLAG" val="#wm#"/>
  <p:tag name="KSO_WM_TEMPLATE_CATEGORY" val="custom"/>
  <p:tag name="KSO_WM_TEMPLATE_INDEX" val="20233280"/>
  <p:tag name="KSO_WM_SLIDE_TYPE" val="endPage"/>
  <p:tag name="KSO_WM_SLIDE_SUBTYPE" val="pureTxt"/>
  <p:tag name="KSO_WM_SLIDE_LAYOUT" val="a"/>
  <p:tag name="KSO_WM_SLIDE_LAYOUT_CNT" val="1"/>
</p:tagLst>
</file>

<file path=ppt/tags/tag234.xml><?xml version="1.0" encoding="utf-8"?>
<p:tagLst xmlns:p="http://schemas.openxmlformats.org/presentationml/2006/main">
  <p:tag name="commondata" val="eyJoZGlkIjoiYTAyODdlNzFiZTVjNzIzYWUzMjRhYjVlOTcxNjUxYjQifQ==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i*1"/>
  <p:tag name="KSO_WM_UNIT_LAYERLEVEL" val="1"/>
  <p:tag name="KSO_WM_TAG_VERSION" val="3.0"/>
  <p:tag name="KSO_WM_BEAUTIFY_FLAG" val="#wm#"/>
  <p:tag name="KSO_WM_UNIT_TYPE" val="i"/>
  <p:tag name="KSO_WM_UNIT_INDEX" val="1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i*2"/>
  <p:tag name="KSO_WM_UNIT_LAYERLEVEL" val="1"/>
  <p:tag name="KSO_WM_TAG_VERSION" val="3.0"/>
  <p:tag name="KSO_WM_BEAUTIFY_FLAG" val="#wm#"/>
  <p:tag name="KSO_WM_UNIT_TYPE" val="i"/>
  <p:tag name="KSO_WM_UNIT_INDEX" val="2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i*3"/>
  <p:tag name="KSO_WM_UNIT_LAYERLEVEL" val="1"/>
  <p:tag name="KSO_WM_TAG_VERSION" val="3.0"/>
  <p:tag name="KSO_WM_BEAUTIFY_FLAG" val="#wm#"/>
  <p:tag name="KSO_WM_UNIT_TYPE" val="i"/>
  <p:tag name="KSO_WM_UNIT_INDEX" val="3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TYPE" val="a"/>
  <p:tag name="KSO_WM_UNIT_INDEX" val="1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f*3"/>
  <p:tag name="KSO_WM_UNIT_LAYERLEVEL" val="1"/>
  <p:tag name="KSO_WM_TAG_VERSION" val="3.0"/>
  <p:tag name="KSO_WM_BEAUTIFY_FLAG" val="#wm#"/>
  <p:tag name="KSO_WM_UNIT_SUBTYPE" val="b"/>
  <p:tag name="KSO_WM_UNIT_PRESET_TEXT" val="署名占位符"/>
  <p:tag name="KSO_WM_UNIT_NOCLEAR" val="0"/>
  <p:tag name="KSO_WM_UNIT_VALUE" val="8"/>
  <p:tag name="KSO_WM_UNIT_TYPE" val="f"/>
  <p:tag name="KSO_WM_UNIT_INDEX" val="3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i*4"/>
  <p:tag name="KSO_WM_UNIT_LAYERLEVEL" val="1"/>
  <p:tag name="KSO_WM_TAG_VERSION" val="3.0"/>
  <p:tag name="KSO_WM_BEAUTIFY_FLAG" val="#wm#"/>
  <p:tag name="KSO_WM_UNIT_TYPE" val="i"/>
  <p:tag name="KSO_WM_UNIT_INDEX" val="4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TYPE" val="f"/>
  <p:tag name="KSO_WM_UNIT_INDEX" val="1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i*1"/>
  <p:tag name="KSO_WM_UNIT_LAYERLEVEL" val="1"/>
  <p:tag name="KSO_WM_TAG_VERSION" val="3.0"/>
  <p:tag name="KSO_WM_BEAUTIFY_FLAG" val="#wm#"/>
  <p:tag name="KSO_WM_UNIT_TYPE" val="i"/>
  <p:tag name="KSO_WM_UNIT_INDEX" val="1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i*2"/>
  <p:tag name="KSO_WM_UNIT_LAYERLEVEL" val="1"/>
  <p:tag name="KSO_WM_TAG_VERSION" val="3.0"/>
  <p:tag name="KSO_WM_BEAUTIFY_FLAG" val="#wm#"/>
  <p:tag name="KSO_WM_UNIT_TYPE" val="i"/>
  <p:tag name="KSO_WM_UNIT_INDEX" val="2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i*3"/>
  <p:tag name="KSO_WM_UNIT_LAYERLEVEL" val="1"/>
  <p:tag name="KSO_WM_TAG_VERSION" val="3.0"/>
  <p:tag name="KSO_WM_BEAUTIFY_FLAG" val="#wm#"/>
  <p:tag name="KSO_WM_UNIT_TYPE" val="i"/>
  <p:tag name="KSO_WM_UNIT_INDEX" val="3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a*1"/>
  <p:tag name="KSO_WM_UNIT_LAYERLEVEL" val="1"/>
  <p:tag name="KSO_WM_TAG_VERSION" val="3.0"/>
  <p:tag name="KSO_WM_BEAUTIFY_FLAG" val="#wm#"/>
  <p:tag name="KSO_WM_UNIT_ISCONTENTSTITLE" val="1"/>
  <p:tag name="KSO_WM_UNIT_ISNUMDGMTITLE" val="0"/>
  <p:tag name="KSO_WM_UNIT_PRESET_TEXT" val="标题"/>
  <p:tag name="KSO_WM_UNIT_NOCLEAR" val="0"/>
  <p:tag name="KSO_WM_UNIT_VALUE" val="3"/>
  <p:tag name="KSO_WM_UNIT_TYPE" val="a"/>
  <p:tag name="KSO_WM_UNIT_INDEX" val="1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1"/>
  <p:tag name="KSO_WM_UNIT_LAYERLEVEL" val="1"/>
  <p:tag name="KSO_WM_TAG_VERSION" val="3.0"/>
  <p:tag name="KSO_WM_BEAUTIFY_FLAG" val="#wm#"/>
  <p:tag name="KSO_WM_UNIT_TYPE" val="i"/>
  <p:tag name="KSO_WM_UNIT_INDEX" val="1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2"/>
  <p:tag name="KSO_WM_UNIT_LAYERLEVEL" val="1"/>
  <p:tag name="KSO_WM_TAG_VERSION" val="3.0"/>
  <p:tag name="KSO_WM_BEAUTIFY_FLAG" val="#wm#"/>
  <p:tag name="KSO_WM_UNIT_TYPE" val="i"/>
  <p:tag name="KSO_WM_UNIT_INDEX" val="2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14"/>
  <p:tag name="KSO_WM_UNIT_TYPE" val="a"/>
  <p:tag name="KSO_WM_UNIT_INDEX" val="1"/>
</p:tagLst>
</file>

<file path=ppt/tags/tag84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ID" val="_4*e*1"/>
  <p:tag name="KSO_WM_UNIT_LAYERLEVEL" val="1"/>
  <p:tag name="KSO_WM_TAG_VERSION" val="3.0"/>
  <p:tag name="KSO_WM_BEAUTIFY_FLAG" val="#wm#"/>
  <p:tag name="KSO_WM_UNIT_PRESET_TEXT" val="节编号"/>
  <p:tag name="KSO_WM_UNIT_NOCLEAR" val="0"/>
  <p:tag name="KSO_WM_UNIT_VALUE" val="13"/>
  <p:tag name="KSO_WM_UNIT_TYPE" val="e"/>
  <p:tag name="KSO_WM_UNIT_INDEX" val="1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1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f*2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2"/>
  <p:tag name="KSO_WM_UNIT_VALUE" val="160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a*1_1"/>
  <p:tag name="KSO_WM_UNIT_LAYERLEVEL" val="1_1"/>
  <p:tag name="KSO_WM_TAG_VERSION" val="3.0"/>
  <p:tag name="KSO_WM_BEAUTIFY_FLAG" val="#wm#"/>
  <p:tag name="KSO_WM_UNIT_PRESET_TEXT" val="单击此处编辑母版文本样式"/>
  <p:tag name="KSO_WM_UNIT_NOCLEAR" val="0"/>
  <p:tag name="KSO_WM_UNIT_TYPE" val="h_a"/>
  <p:tag name="KSO_WM_UNIT_INDEX" val="1_1"/>
  <p:tag name="KSO_WM_UNIT_ISCONTENTSTITLE" val="0"/>
  <p:tag name="KSO_WM_UNIT_ISNUMDGMTITLE" val="0"/>
  <p:tag name="KSO_WM_UNIT_VALUE" val="19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f*1_1"/>
  <p:tag name="KSO_WM_UNIT_LAYERLEVEL" val="1_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TYPE" val="h_f"/>
  <p:tag name="KSO_WM_UNIT_INDEX" val="1_1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a*2_1"/>
  <p:tag name="KSO_WM_UNIT_LAYERLEVEL" val="1_1"/>
  <p:tag name="KSO_WM_TAG_VERSION" val="3.0"/>
  <p:tag name="KSO_WM_BEAUTIFY_FLAG" val="#wm#"/>
  <p:tag name="KSO_WM_UNIT_PRESET_TEXT" val="单击此处编辑母版文本样式"/>
  <p:tag name="KSO_WM_UNIT_NOCLEAR" val="0"/>
  <p:tag name="KSO_WM_UNIT_TYPE" val="h_a"/>
  <p:tag name="KSO_WM_UNIT_INDEX" val="2_1"/>
  <p:tag name="KSO_WM_UNIT_ISCONTENTSTITLE" val="0"/>
  <p:tag name="KSO_WM_UNIT_ISNUMDGMTITLE" val="0"/>
  <p:tag name="KSO_WM_UNIT_VALUE" val="19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f*2_1"/>
  <p:tag name="KSO_WM_UNIT_LAYERLEVEL" val="1_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TYPE" val="h_f"/>
  <p:tag name="KSO_WM_UNIT_INDEX" val="2_1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紫金">
      <a:dk1>
        <a:srgbClr val="000000"/>
      </a:dk1>
      <a:lt1>
        <a:srgbClr val="FFFFFF"/>
      </a:lt1>
      <a:dk2>
        <a:srgbClr val="140831"/>
      </a:dk2>
      <a:lt2>
        <a:srgbClr val="ECE6FA"/>
      </a:lt2>
      <a:accent1>
        <a:srgbClr val="D9AB7D"/>
      </a:accent1>
      <a:accent2>
        <a:srgbClr val="27125A"/>
      </a:accent2>
      <a:accent3>
        <a:srgbClr val="63489A"/>
      </a:accent3>
      <a:accent4>
        <a:srgbClr val="FF8001"/>
      </a:accent4>
      <a:accent5>
        <a:srgbClr val="4B4BE5"/>
      </a:accent5>
      <a:accent6>
        <a:srgbClr val="29D5AF"/>
      </a:accent6>
      <a:hlink>
        <a:srgbClr val="0563C1"/>
      </a:hlink>
      <a:folHlink>
        <a:srgbClr val="954F72"/>
      </a:folHlink>
    </a:clrScheme>
    <a:fontScheme name="主题字体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896</Words>
  <Application>WPS 演示</Application>
  <PresentationFormat>宽屏</PresentationFormat>
  <Paragraphs>116</Paragraphs>
  <Slides>12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12</vt:i4>
      </vt:variant>
    </vt:vector>
  </HeadingPairs>
  <TitlesOfParts>
    <vt:vector size="22" baseType="lpstr">
      <vt:lpstr>Arial</vt:lpstr>
      <vt:lpstr>宋体</vt:lpstr>
      <vt:lpstr>Wingdings</vt:lpstr>
      <vt:lpstr>Wingdings</vt:lpstr>
      <vt:lpstr>微软雅黑</vt:lpstr>
      <vt:lpstr>MiSans Normal</vt:lpstr>
      <vt:lpstr>Arial Unicode MS</vt:lpstr>
      <vt:lpstr>Calibri</vt:lpstr>
      <vt:lpstr>WPS</vt:lpstr>
      <vt:lpstr>Office 主题​​</vt:lpstr>
      <vt:lpstr>CVPR2022｜基于Transformer的高质量实例分割方法MaskTransfiner</vt:lpstr>
      <vt:lpstr>引言</vt:lpstr>
      <vt:lpstr>PowerPoint 演示文稿</vt:lpstr>
      <vt:lpstr>【四叉树的构造】</vt:lpstr>
      <vt:lpstr>【信息损失区域的检测】</vt:lpstr>
      <vt:lpstr>【特征提取】</vt:lpstr>
      <vt:lpstr>【节点编码】</vt:lpstr>
      <vt:lpstr>【序列编码和像素解码】</vt:lpstr>
      <vt:lpstr>实验与对比</vt:lpstr>
      <vt:lpstr>【可视化结果比较】</vt:lpstr>
      <vt:lpstr>【定量对比】</vt:lpstr>
      <vt:lpstr>谢谢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Delicate</cp:lastModifiedBy>
  <cp:revision>156</cp:revision>
  <dcterms:created xsi:type="dcterms:W3CDTF">2019-06-19T02:08:00Z</dcterms:created>
  <dcterms:modified xsi:type="dcterms:W3CDTF">2024-05-03T14:25:19Z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2052-12.1.0.16729</vt:lpwstr>
  </property>
  <property fmtid="{D5CDD505-2E9C-101B-9397-08002B2CF9AE}" pid="3" name="ICV">
    <vt:lpwstr>66C8FF0761F5466C8EC95FEAD6A95E6B_11</vt:lpwstr>
  </property>
</Properties>
</file>